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9"/>
  </p:notesMasterIdLst>
  <p:handoutMasterIdLst>
    <p:handoutMasterId r:id="rId20"/>
  </p:handoutMasterIdLst>
  <p:sldIdLst>
    <p:sldId id="398" r:id="rId5"/>
    <p:sldId id="441" r:id="rId6"/>
    <p:sldId id="412" r:id="rId7"/>
    <p:sldId id="440" r:id="rId8"/>
    <p:sldId id="439" r:id="rId9"/>
    <p:sldId id="442" r:id="rId10"/>
    <p:sldId id="445" r:id="rId11"/>
    <p:sldId id="451" r:id="rId12"/>
    <p:sldId id="346" r:id="rId13"/>
    <p:sldId id="446" r:id="rId14"/>
    <p:sldId id="447" r:id="rId15"/>
    <p:sldId id="448" r:id="rId16"/>
    <p:sldId id="449" r:id="rId17"/>
    <p:sldId id="402" r:id="rId18"/>
  </p:sldIdLst>
  <p:sldSz cx="24384000" cy="13716000"/>
  <p:notesSz cx="6797675" cy="9926638"/>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1pPr>
    <a:lvl2pPr marL="0" marR="0" indent="2286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2pPr>
    <a:lvl3pPr marL="0" marR="0" indent="4572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3pPr>
    <a:lvl4pPr marL="0" marR="0" indent="6858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4pPr>
    <a:lvl5pPr marL="0" marR="0" indent="9144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5pPr>
    <a:lvl6pPr marL="0" marR="0" indent="11430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6pPr>
    <a:lvl7pPr marL="0" marR="0" indent="13716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7pPr>
    <a:lvl8pPr marL="0" marR="0" indent="16002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8pPr>
    <a:lvl9pPr marL="0" marR="0" indent="18288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9pPr>
  </p:defaultTextStyle>
  <p:extLst>
    <p:ext uri="{521415D9-36F7-43E2-AB2F-B90AF26B5E84}">
      <p14:sectionLst xmlns:p14="http://schemas.microsoft.com/office/powerpoint/2010/main">
        <p14:section name="Begining" id="{FA126969-E099-427D-9674-2192036B0E6E}">
          <p14:sldIdLst>
            <p14:sldId id="398"/>
            <p14:sldId id="441"/>
          </p14:sldIdLst>
        </p14:section>
        <p14:section name="Project" id="{3114D271-F8F7-42D1-A0DC-572283FEF93A}">
          <p14:sldIdLst>
            <p14:sldId id="412"/>
            <p14:sldId id="440"/>
            <p14:sldId id="439"/>
            <p14:sldId id="442"/>
          </p14:sldIdLst>
        </p14:section>
        <p14:section name="DEMO" id="{12A78BD1-1F01-4474-BB0F-CB440341EFE4}">
          <p14:sldIdLst>
            <p14:sldId id="445"/>
            <p14:sldId id="451"/>
            <p14:sldId id="346"/>
            <p14:sldId id="446"/>
            <p14:sldId id="447"/>
            <p14:sldId id="448"/>
            <p14:sldId id="449"/>
          </p14:sldIdLst>
        </p14:section>
        <p14:section name="Conclusion" id="{4854A38E-B793-4CCF-89AB-B4B7216A9CE5}">
          <p14:sldIdLst>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김희정" initials="김" lastIdx="6" clrIdx="0">
    <p:extLst>
      <p:ext uri="{19B8F6BF-5375-455C-9EA6-DF929625EA0E}">
        <p15:presenceInfo xmlns:p15="http://schemas.microsoft.com/office/powerpoint/2012/main" userId="S::dadmi97@kicco.com::e354a40b-7d06-4789-8c15-93edbb47e6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00"/>
    <a:srgbClr val="C0C0C0"/>
    <a:srgbClr val="091E42"/>
    <a:srgbClr val="0051CC"/>
    <a:srgbClr val="F4F4F4"/>
    <a:srgbClr val="00875A"/>
    <a:srgbClr val="0052CC"/>
    <a:srgbClr val="42526E"/>
    <a:srgbClr val="FFFFFF"/>
    <a:srgbClr val="06B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DCA8C6-2840-4DF7-8DAA-9AAF9883D056}" v="2331" dt="2019-12-18T01:12:48.506"/>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5E7EA"/>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0" cap="flat">
              <a:solidFill>
                <a:srgbClr val="FFFFFF"/>
              </a:solidFill>
              <a:prstDash val="solid"/>
              <a:miter lim="400000"/>
            </a:ln>
          </a:bottom>
          <a:insideH>
            <a:ln w="12700" cap="flat">
              <a:noFill/>
              <a:miter lim="400000"/>
            </a:ln>
          </a:insideH>
          <a:insideV>
            <a:ln w="12700" cap="flat">
              <a:noFill/>
              <a:miter lim="400000"/>
            </a:ln>
          </a:insideV>
        </a:tcBdr>
        <a:fill>
          <a:solidFill>
            <a:srgbClr val="0160FF"/>
          </a:solidFill>
        </a:fill>
      </a:tcStyle>
    </a:firstRow>
  </a:tblStyle>
  <a:tblStyle styleId="{D51ADE6A-740E-44AE-83CC-AE7238B6C88D}" styleName="">
    <a:tblBg/>
    <a:wholeTbl>
      <a:tcTxStyle b="off" i="off">
        <a:font>
          <a:latin typeface="Helvetica Light"/>
          <a:ea typeface="Helvetica Light"/>
          <a:cs typeface="Helvetica Light"/>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0" cap="flat">
              <a:solidFill>
                <a:srgbClr val="FFFFFF"/>
              </a:solidFill>
              <a:prstDash val="solid"/>
              <a:miter lim="400000"/>
            </a:ln>
          </a:top>
          <a:bottom>
            <a:ln w="127000" cap="flat">
              <a:solidFill>
                <a:srgbClr val="FFFFFF"/>
              </a:solidFill>
              <a:prstDash val="solid"/>
              <a:miter lim="400000"/>
            </a:ln>
          </a:bottom>
          <a:insideH>
            <a:ln w="127000" cap="flat">
              <a:solidFill>
                <a:srgbClr val="FFFFFF"/>
              </a:solidFill>
              <a:prstDash val="solid"/>
              <a:miter lim="400000"/>
            </a:ln>
          </a:insideH>
          <a:insideV>
            <a:ln w="127000" cap="flat">
              <a:solidFill>
                <a:srgbClr val="FFFFFF"/>
              </a:solidFill>
              <a:prstDash val="solid"/>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 cap="flat">
              <a:noFill/>
              <a:miter lim="400000"/>
            </a:ln>
          </a:top>
          <a:bottom>
            <a:ln w="127000" cap="flat">
              <a:solidFill>
                <a:srgbClr val="FFFFFF"/>
              </a:solidFill>
              <a:prstDash val="solid"/>
              <a:miter lim="400000"/>
            </a:ln>
          </a:bottom>
          <a:insideH>
            <a:ln w="12700" cap="flat">
              <a:solidFill>
                <a:srgbClr val="000000"/>
              </a:solidFill>
              <a:custDash>
                <a:ds d="200000" sp="200000"/>
              </a:custDash>
              <a:miter lim="400000"/>
            </a:ln>
          </a:insideH>
          <a:insideV>
            <a:ln w="127000" cap="flat">
              <a:solidFill>
                <a:srgbClr val="FFFFFF"/>
              </a:solidFill>
              <a:prstDash val="solid"/>
              <a:miter lim="400000"/>
            </a:ln>
          </a:insideV>
        </a:tcBdr>
        <a:fill>
          <a:noFill/>
        </a:fill>
      </a:tcStyle>
    </a:firstRow>
  </a:tblStyle>
  <a:tblStyle styleId="{4A9BC294-FFE2-49D5-8D69-9E1BD2C41BD5}" styleName="">
    <a:tblBg/>
    <a:wholeTbl>
      <a:tcTxStyle b="off" i="off">
        <a:font>
          <a:latin typeface="Helvetica Neue"/>
          <a:ea typeface="Helvetica Neue"/>
          <a:cs typeface="Helvetica Neue"/>
        </a:font>
        <a:srgbClr val="595959"/>
      </a:tcTxStyle>
      <a:tcStyle>
        <a:tcBdr>
          <a:left>
            <a:ln w="3175" cap="flat">
              <a:solidFill>
                <a:srgbClr val="808080"/>
              </a:solidFill>
              <a:prstDash val="solid"/>
              <a:round/>
            </a:ln>
          </a:left>
          <a:right>
            <a:ln w="3175" cap="flat">
              <a:solidFill>
                <a:srgbClr val="808080"/>
              </a:solidFill>
              <a:prstDash val="solid"/>
              <a:round/>
            </a:ln>
          </a:right>
          <a:top>
            <a:ln w="3175" cap="flat">
              <a:solidFill>
                <a:srgbClr val="808080"/>
              </a:solidFill>
              <a:prstDash val="solid"/>
              <a:round/>
            </a:ln>
          </a:top>
          <a:bottom>
            <a:ln w="3175" cap="flat">
              <a:solidFill>
                <a:srgbClr val="808080"/>
              </a:solidFill>
              <a:prstDash val="solid"/>
              <a:round/>
            </a:ln>
          </a:bottom>
          <a:insideH>
            <a:ln w="3175" cap="flat">
              <a:solidFill>
                <a:srgbClr val="808080"/>
              </a:solidFill>
              <a:prstDash val="solid"/>
              <a:round/>
            </a:ln>
          </a:insideH>
          <a:insideV>
            <a:ln w="3175" cap="flat">
              <a:solidFill>
                <a:srgbClr val="808080"/>
              </a:solidFill>
              <a:prstDash val="solid"/>
              <a:round/>
            </a:ln>
          </a:insideV>
        </a:tcBdr>
        <a:fill>
          <a:solidFill>
            <a:srgbClr val="FFFFFF"/>
          </a:solidFill>
        </a:fill>
      </a:tcStyle>
    </a:wholeTbl>
    <a:band2H>
      <a:tcTxStyle/>
      <a:tcStyle>
        <a:tcBdr/>
        <a:fill>
          <a:solidFill>
            <a:srgbClr val="FFFFFF"/>
          </a:solidFill>
        </a:fill>
      </a:tcStyle>
    </a:band2H>
    <a:firstCol>
      <a:tcTxStyle b="on" i="off">
        <a:font>
          <a:latin typeface="Circular Pro Black"/>
          <a:ea typeface="Circular Pro Black"/>
          <a:cs typeface="Circular Pro Black"/>
        </a:font>
        <a:srgbClr val="FFFFFF"/>
      </a:tcTxStyle>
      <a:tcStyle>
        <a:tcBdr>
          <a:left>
            <a:ln w="3175" cap="flat">
              <a:solidFill>
                <a:srgbClr val="FFFFFF"/>
              </a:solidFill>
              <a:prstDash val="solid"/>
              <a:miter lim="400000"/>
            </a:ln>
          </a:left>
          <a:right>
            <a:ln w="12700" cap="flat">
              <a:solidFill>
                <a:srgbClr val="000000"/>
              </a:solidFill>
              <a:prstDash val="solid"/>
              <a:bevel/>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12700" cap="flat">
              <a:solidFill>
                <a:srgbClr val="000000"/>
              </a:solidFill>
              <a:prstDash val="solid"/>
              <a:bevel/>
            </a:ln>
          </a:insideV>
        </a:tcBdr>
        <a:fill>
          <a:solidFill>
            <a:srgbClr val="007FFF"/>
          </a:solidFill>
        </a:fill>
      </a:tcStyle>
    </a:firstCol>
    <a:lastRow>
      <a:tcTxStyle b="off" i="off">
        <a:font>
          <a:latin typeface="Helvetica Neue"/>
          <a:ea typeface="Helvetica Neue"/>
          <a:cs typeface="Helvetica Neue"/>
        </a:font>
        <a:srgbClr val="595959"/>
      </a:tcTxStyle>
      <a:tcStyle>
        <a:tcBdr>
          <a:left>
            <a:ln w="3175" cap="flat">
              <a:solidFill>
                <a:srgbClr val="808080"/>
              </a:solidFill>
              <a:prstDash val="solid"/>
              <a:round/>
            </a:ln>
          </a:left>
          <a:right>
            <a:ln w="3175" cap="flat">
              <a:solidFill>
                <a:srgbClr val="808080"/>
              </a:solidFill>
              <a:prstDash val="solid"/>
              <a:round/>
            </a:ln>
          </a:right>
          <a:top>
            <a:ln w="3175" cap="flat">
              <a:solidFill>
                <a:srgbClr val="808080"/>
              </a:solidFill>
              <a:prstDash val="solid"/>
              <a:round/>
            </a:ln>
          </a:top>
          <a:bottom>
            <a:ln w="3175" cap="flat">
              <a:solidFill>
                <a:srgbClr val="808080"/>
              </a:solidFill>
              <a:prstDash val="solid"/>
              <a:round/>
            </a:ln>
          </a:bottom>
          <a:insideH>
            <a:ln w="12700" cap="flat">
              <a:solidFill>
                <a:srgbClr val="000000"/>
              </a:solidFill>
              <a:prstDash val="solid"/>
              <a:bevel/>
            </a:ln>
          </a:insideH>
          <a:insideV>
            <a:ln w="3175" cap="flat">
              <a:solidFill>
                <a:srgbClr val="808080"/>
              </a:solidFill>
              <a:prstDash val="solid"/>
              <a:round/>
            </a:ln>
          </a:insideV>
        </a:tcBdr>
        <a:fill>
          <a:solidFill>
            <a:schemeClr val="accent3">
              <a:hueOff val="10341877"/>
              <a:satOff val="-14884"/>
              <a:lumOff val="-32266"/>
            </a:schemeClr>
          </a:solidFill>
        </a:fill>
      </a:tcStyle>
    </a:lastRow>
    <a:firstRow>
      <a:tcTxStyle b="on" i="off">
        <a:fontRef idx="minor">
          <a:srgbClr val="31496B"/>
        </a:fontRef>
        <a:srgbClr val="31496B"/>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3175" cap="flat">
              <a:solidFill>
                <a:srgbClr val="808080"/>
              </a:solidFill>
              <a:prstDash val="solid"/>
              <a:round/>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 styleId="{BBFC77FB-9ED0-4EC9-95AA-A1379042E648}" styleName="">
    <a:tblBg/>
    <a:wholeTbl>
      <a:tcTxStyle b="off" i="off">
        <a:font>
          <a:latin typeface="Helvetica Light"/>
          <a:ea typeface="Helvetica Light"/>
          <a:cs typeface="Helvetica Light"/>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0" cap="flat">
              <a:solidFill>
                <a:srgbClr val="FFFFFF"/>
              </a:solidFill>
              <a:prstDash val="solid"/>
              <a:miter lim="400000"/>
            </a:ln>
          </a:top>
          <a:bottom>
            <a:ln w="127000" cap="flat">
              <a:solidFill>
                <a:srgbClr val="FFFFFF"/>
              </a:solidFill>
              <a:prstDash val="solid"/>
              <a:miter lim="400000"/>
            </a:ln>
          </a:bottom>
          <a:insideH>
            <a:ln w="127000" cap="flat">
              <a:solidFill>
                <a:srgbClr val="FFFFFF"/>
              </a:solidFill>
              <a:prstDash val="solid"/>
              <a:miter lim="400000"/>
            </a:ln>
          </a:insideH>
          <a:insideV>
            <a:ln w="127000" cap="flat">
              <a:solidFill>
                <a:srgbClr val="FFFFFF"/>
              </a:solidFill>
              <a:prstDash val="solid"/>
              <a:miter lim="400000"/>
            </a:ln>
          </a:insideV>
        </a:tcBdr>
        <a:fill>
          <a:solidFill>
            <a:srgbClr val="E5E7EA"/>
          </a:solidFill>
        </a:fill>
      </a:tcStyle>
    </a:wholeTbl>
    <a:band2H>
      <a:tcTxStyle/>
      <a:tcStyle>
        <a:tcBdr/>
        <a:fill>
          <a:solidFill>
            <a:srgbClr val="31496B"/>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 cap="flat">
              <a:noFill/>
              <a:miter lim="400000"/>
            </a:ln>
          </a:top>
          <a:bottom>
            <a:ln w="127000" cap="flat">
              <a:solidFill>
                <a:srgbClr val="FFFFFF"/>
              </a:solidFill>
              <a:prstDash val="solid"/>
              <a:miter lim="400000"/>
            </a:ln>
          </a:bottom>
          <a:insideH>
            <a:ln w="12700" cap="flat">
              <a:solidFill>
                <a:srgbClr val="000000"/>
              </a:solidFill>
              <a:custDash>
                <a:ds d="200000" sp="200000"/>
              </a:custDash>
              <a:miter lim="400000"/>
            </a:ln>
          </a:insideH>
          <a:insideV>
            <a:ln w="127000" cap="flat">
              <a:solidFill>
                <a:srgbClr val="FFFFFF"/>
              </a:solidFill>
              <a:prstDash val="solid"/>
              <a:miter lim="400000"/>
            </a:ln>
          </a:insideV>
        </a:tcBdr>
        <a:fill>
          <a:noFill/>
        </a:fill>
      </a:tcStyle>
    </a:firstRow>
  </a:tblStyle>
  <a:tblStyle styleId="{6CBB8FF1-D9AA-43F3-AF6F-95CC898621D3}" styleName="">
    <a:tblBg/>
    <a:wholeTbl>
      <a:tcTxStyle b="off" i="off">
        <a:font>
          <a:latin typeface="Helvetica Neue"/>
          <a:ea typeface="Helvetica Neue"/>
          <a:cs typeface="Helvetica Neue"/>
        </a:font>
        <a:srgbClr val="595959"/>
      </a:tcTxStyle>
      <a:tcStyle>
        <a:tcBdr>
          <a:left>
            <a:ln w="3175" cap="flat">
              <a:solidFill>
                <a:srgbClr val="808080"/>
              </a:solidFill>
              <a:prstDash val="solid"/>
              <a:round/>
            </a:ln>
          </a:left>
          <a:right>
            <a:ln w="3175" cap="flat">
              <a:solidFill>
                <a:srgbClr val="808080"/>
              </a:solidFill>
              <a:prstDash val="solid"/>
              <a:round/>
            </a:ln>
          </a:right>
          <a:top>
            <a:ln w="3175" cap="flat">
              <a:solidFill>
                <a:srgbClr val="808080"/>
              </a:solidFill>
              <a:prstDash val="solid"/>
              <a:round/>
            </a:ln>
          </a:top>
          <a:bottom>
            <a:ln w="3175" cap="flat">
              <a:solidFill>
                <a:srgbClr val="808080"/>
              </a:solidFill>
              <a:prstDash val="solid"/>
              <a:round/>
            </a:ln>
          </a:bottom>
          <a:insideH>
            <a:ln w="3175" cap="flat">
              <a:solidFill>
                <a:srgbClr val="808080"/>
              </a:solidFill>
              <a:prstDash val="solid"/>
              <a:round/>
            </a:ln>
          </a:insideH>
          <a:insideV>
            <a:ln w="3175" cap="flat">
              <a:solidFill>
                <a:srgbClr val="808080"/>
              </a:solidFill>
              <a:prstDash val="solid"/>
              <a:round/>
            </a:ln>
          </a:insideV>
        </a:tcBdr>
        <a:fill>
          <a:solidFill>
            <a:srgbClr val="FFFFFF"/>
          </a:solidFill>
        </a:fill>
      </a:tcStyle>
    </a:wholeTbl>
    <a:band2H>
      <a:tcTxStyle/>
      <a:tcStyle>
        <a:tcBdr/>
        <a:fill>
          <a:solidFill>
            <a:srgbClr val="EFF0F3"/>
          </a:solidFill>
        </a:fill>
      </a:tcStyle>
    </a:band2H>
    <a:firstCol>
      <a:tcTxStyle b="on" i="on">
        <a:font>
          <a:latin typeface="Helvetica Neue"/>
          <a:ea typeface="Helvetica Neue"/>
          <a:cs typeface="Helvetica Neue"/>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Col>
    <a:lastRow>
      <a:tcTxStyle b="on" i="on">
        <a:font>
          <a:latin typeface="Helvetica Neue"/>
          <a:ea typeface="Helvetica Neue"/>
          <a:cs typeface="Helvetica Neue"/>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Helvetica Neue"/>
          <a:ea typeface="Helvetica Neue"/>
          <a:cs typeface="Helvetica Neue"/>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53" autoAdjust="0"/>
    <p:restoredTop sz="84353" autoAdjust="0"/>
  </p:normalViewPr>
  <p:slideViewPr>
    <p:cSldViewPr snapToGrid="0">
      <p:cViewPr>
        <p:scale>
          <a:sx n="50" d="100"/>
          <a:sy n="50" d="100"/>
        </p:scale>
        <p:origin x="582" y="36"/>
      </p:cViewPr>
      <p:guideLst/>
    </p:cSldViewPr>
  </p:slideViewPr>
  <p:outlineViewPr>
    <p:cViewPr>
      <p:scale>
        <a:sx n="33" d="100"/>
        <a:sy n="33" d="100"/>
      </p:scale>
      <p:origin x="0" y="-42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0" d="100"/>
          <a:sy n="80" d="100"/>
        </p:scale>
        <p:origin x="401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희정" userId="e354a40b-7d06-4789-8c15-93edbb47e669" providerId="ADAL" clId="{EBDCA8C6-2840-4DF7-8DAA-9AAF9883D056}"/>
    <pc:docChg chg="undo custSel addSld delSld modSld sldOrd addSection delSection modSection modNotesMaster modHandout">
      <pc:chgData name="김희정" userId="e354a40b-7d06-4789-8c15-93edbb47e669" providerId="ADAL" clId="{EBDCA8C6-2840-4DF7-8DAA-9AAF9883D056}" dt="2019-12-26T00:37:04.544" v="14053" actId="14100"/>
      <pc:docMkLst>
        <pc:docMk/>
      </pc:docMkLst>
      <pc:sldChg chg="add del ord">
        <pc:chgData name="김희정" userId="e354a40b-7d06-4789-8c15-93edbb47e669" providerId="ADAL" clId="{EBDCA8C6-2840-4DF7-8DAA-9AAF9883D056}" dt="2019-12-17T07:02:52.413" v="6157" actId="47"/>
        <pc:sldMkLst>
          <pc:docMk/>
          <pc:sldMk cId="0" sldId="344"/>
        </pc:sldMkLst>
      </pc:sldChg>
      <pc:sldChg chg="addSp delSp modSp add ord modAnim modNotesTx">
        <pc:chgData name="김희정" userId="e354a40b-7d06-4789-8c15-93edbb47e669" providerId="ADAL" clId="{EBDCA8C6-2840-4DF7-8DAA-9AAF9883D056}" dt="2019-12-18T01:09:40.429" v="13522" actId="20577"/>
        <pc:sldMkLst>
          <pc:docMk/>
          <pc:sldMk cId="0" sldId="346"/>
        </pc:sldMkLst>
        <pc:spChg chg="add del mod">
          <ac:chgData name="김희정" userId="e354a40b-7d06-4789-8c15-93edbb47e669" providerId="ADAL" clId="{EBDCA8C6-2840-4DF7-8DAA-9AAF9883D056}" dt="2019-12-17T07:07:22.427" v="6359" actId="478"/>
          <ac:spMkLst>
            <pc:docMk/>
            <pc:sldMk cId="0" sldId="346"/>
            <ac:spMk id="3" creationId="{A09AF573-DD16-457E-B074-9F2266EF6B12}"/>
          </ac:spMkLst>
        </pc:spChg>
        <pc:spChg chg="add del mod">
          <ac:chgData name="김희정" userId="e354a40b-7d06-4789-8c15-93edbb47e669" providerId="ADAL" clId="{EBDCA8C6-2840-4DF7-8DAA-9AAF9883D056}" dt="2019-12-17T07:23:26.987" v="6755" actId="478"/>
          <ac:spMkLst>
            <pc:docMk/>
            <pc:sldMk cId="0" sldId="346"/>
            <ac:spMk id="8" creationId="{70328C14-07DA-435A-988A-CF4D467459B6}"/>
          </ac:spMkLst>
        </pc:spChg>
        <pc:spChg chg="add del mod">
          <ac:chgData name="김희정" userId="e354a40b-7d06-4789-8c15-93edbb47e669" providerId="ADAL" clId="{EBDCA8C6-2840-4DF7-8DAA-9AAF9883D056}" dt="2019-12-17T07:31:03.257" v="6971" actId="478"/>
          <ac:spMkLst>
            <pc:docMk/>
            <pc:sldMk cId="0" sldId="346"/>
            <ac:spMk id="15" creationId="{CD2B9C0E-9EE9-4F80-9602-4AAD4211D248}"/>
          </ac:spMkLst>
        </pc:spChg>
        <pc:spChg chg="add">
          <ac:chgData name="김희정" userId="e354a40b-7d06-4789-8c15-93edbb47e669" providerId="ADAL" clId="{EBDCA8C6-2840-4DF7-8DAA-9AAF9883D056}" dt="2019-12-17T07:31:03.590" v="6972"/>
          <ac:spMkLst>
            <pc:docMk/>
            <pc:sldMk cId="0" sldId="346"/>
            <ac:spMk id="18" creationId="{5738685C-7402-49CB-9FFE-F78CCAB6D7C8}"/>
          </ac:spMkLst>
        </pc:spChg>
        <pc:spChg chg="mod">
          <ac:chgData name="김희정" userId="e354a40b-7d06-4789-8c15-93edbb47e669" providerId="ADAL" clId="{EBDCA8C6-2840-4DF7-8DAA-9AAF9883D056}" dt="2019-12-17T07:07:15.532" v="6357" actId="113"/>
          <ac:spMkLst>
            <pc:docMk/>
            <pc:sldMk cId="0" sldId="346"/>
            <ac:spMk id="1736" creationId="{00000000-0000-0000-0000-000000000000}"/>
          </ac:spMkLst>
        </pc:spChg>
        <pc:spChg chg="mod">
          <ac:chgData name="김희정" userId="e354a40b-7d06-4789-8c15-93edbb47e669" providerId="ADAL" clId="{EBDCA8C6-2840-4DF7-8DAA-9AAF9883D056}" dt="2019-12-17T07:19:52.389" v="6668" actId="113"/>
          <ac:spMkLst>
            <pc:docMk/>
            <pc:sldMk cId="0" sldId="346"/>
            <ac:spMk id="1738" creationId="{00000000-0000-0000-0000-000000000000}"/>
          </ac:spMkLst>
        </pc:spChg>
        <pc:spChg chg="mod">
          <ac:chgData name="김희정" userId="e354a40b-7d06-4789-8c15-93edbb47e669" providerId="ADAL" clId="{EBDCA8C6-2840-4DF7-8DAA-9AAF9883D056}" dt="2019-12-17T07:23:16.675" v="6753" actId="20577"/>
          <ac:spMkLst>
            <pc:docMk/>
            <pc:sldMk cId="0" sldId="346"/>
            <ac:spMk id="1739" creationId="{00000000-0000-0000-0000-000000000000}"/>
          </ac:spMkLst>
        </pc:spChg>
        <pc:spChg chg="del">
          <ac:chgData name="김희정" userId="e354a40b-7d06-4789-8c15-93edbb47e669" providerId="ADAL" clId="{EBDCA8C6-2840-4DF7-8DAA-9AAF9883D056}" dt="2019-12-17T07:23:24.708" v="6754" actId="478"/>
          <ac:spMkLst>
            <pc:docMk/>
            <pc:sldMk cId="0" sldId="346"/>
            <ac:spMk id="1740" creationId="{00000000-0000-0000-0000-000000000000}"/>
          </ac:spMkLst>
        </pc:spChg>
        <pc:spChg chg="del">
          <ac:chgData name="김희정" userId="e354a40b-7d06-4789-8c15-93edbb47e669" providerId="ADAL" clId="{EBDCA8C6-2840-4DF7-8DAA-9AAF9883D056}" dt="2019-12-17T06:44:21.881" v="6150" actId="478"/>
          <ac:spMkLst>
            <pc:docMk/>
            <pc:sldMk cId="0" sldId="346"/>
            <ac:spMk id="1742" creationId="{00000000-0000-0000-0000-000000000000}"/>
          </ac:spMkLst>
        </pc:spChg>
        <pc:picChg chg="add del mod">
          <ac:chgData name="김희정" userId="e354a40b-7d06-4789-8c15-93edbb47e669" providerId="ADAL" clId="{EBDCA8C6-2840-4DF7-8DAA-9AAF9883D056}" dt="2019-12-17T07:10:02.489" v="6375" actId="478"/>
          <ac:picMkLst>
            <pc:docMk/>
            <pc:sldMk cId="0" sldId="346"/>
            <ac:picMk id="4" creationId="{957BC843-C6E4-4756-938F-F951ECDF77A9}"/>
          </ac:picMkLst>
        </pc:picChg>
        <pc:picChg chg="add del mod">
          <ac:chgData name="김희정" userId="e354a40b-7d06-4789-8c15-93edbb47e669" providerId="ADAL" clId="{EBDCA8C6-2840-4DF7-8DAA-9AAF9883D056}" dt="2019-12-17T07:10:51.913" v="6393" actId="478"/>
          <ac:picMkLst>
            <pc:docMk/>
            <pc:sldMk cId="0" sldId="346"/>
            <ac:picMk id="5" creationId="{8DBDABDB-FF33-49DE-B8D4-043793038462}"/>
          </ac:picMkLst>
        </pc:picChg>
        <pc:picChg chg="add mod">
          <ac:chgData name="김희정" userId="e354a40b-7d06-4789-8c15-93edbb47e669" providerId="ADAL" clId="{EBDCA8C6-2840-4DF7-8DAA-9AAF9883D056}" dt="2019-12-17T07:11:16.416" v="6406" actId="1038"/>
          <ac:picMkLst>
            <pc:docMk/>
            <pc:sldMk cId="0" sldId="346"/>
            <ac:picMk id="6" creationId="{B7EB68A7-3D56-4B88-9DD1-CC6CBD3ED677}"/>
          </ac:picMkLst>
        </pc:picChg>
        <pc:picChg chg="del">
          <ac:chgData name="김희정" userId="e354a40b-7d06-4789-8c15-93edbb47e669" providerId="ADAL" clId="{EBDCA8C6-2840-4DF7-8DAA-9AAF9883D056}" dt="2019-12-17T07:07:19.804" v="6358" actId="478"/>
          <ac:picMkLst>
            <pc:docMk/>
            <pc:sldMk cId="0" sldId="346"/>
            <ac:picMk id="1737" creationId="{00000000-0000-0000-0000-000000000000}"/>
          </ac:picMkLst>
        </pc:picChg>
      </pc:sldChg>
      <pc:sldChg chg="del">
        <pc:chgData name="김희정" userId="e354a40b-7d06-4789-8c15-93edbb47e669" providerId="ADAL" clId="{EBDCA8C6-2840-4DF7-8DAA-9AAF9883D056}" dt="2019-12-16T00:16:51.175" v="374" actId="47"/>
        <pc:sldMkLst>
          <pc:docMk/>
          <pc:sldMk cId="3003960432" sldId="397"/>
        </pc:sldMkLst>
      </pc:sldChg>
      <pc:sldChg chg="addSp modSp modNotes modNotesTx">
        <pc:chgData name="김희정" userId="e354a40b-7d06-4789-8c15-93edbb47e669" providerId="ADAL" clId="{EBDCA8C6-2840-4DF7-8DAA-9AAF9883D056}" dt="2019-12-18T01:08:39.562" v="13476" actId="255"/>
        <pc:sldMkLst>
          <pc:docMk/>
          <pc:sldMk cId="556018974" sldId="398"/>
        </pc:sldMkLst>
        <pc:spChg chg="add mod">
          <ac:chgData name="김희정" userId="e354a40b-7d06-4789-8c15-93edbb47e669" providerId="ADAL" clId="{EBDCA8C6-2840-4DF7-8DAA-9AAF9883D056}" dt="2019-12-17T05:42:08.423" v="5063" actId="164"/>
          <ac:spMkLst>
            <pc:docMk/>
            <pc:sldMk cId="556018974" sldId="398"/>
            <ac:spMk id="2" creationId="{7D69D845-9531-4278-8B98-AA469CADB332}"/>
          </ac:spMkLst>
        </pc:spChg>
        <pc:spChg chg="mod">
          <ac:chgData name="김희정" userId="e354a40b-7d06-4789-8c15-93edbb47e669" providerId="ADAL" clId="{EBDCA8C6-2840-4DF7-8DAA-9AAF9883D056}" dt="2019-12-17T05:52:02.217" v="5216" actId="113"/>
          <ac:spMkLst>
            <pc:docMk/>
            <pc:sldMk cId="556018974" sldId="398"/>
            <ac:spMk id="1189" creationId="{00000000-0000-0000-0000-000000000000}"/>
          </ac:spMkLst>
        </pc:spChg>
        <pc:spChg chg="mod">
          <ac:chgData name="김희정" userId="e354a40b-7d06-4789-8c15-93edbb47e669" providerId="ADAL" clId="{EBDCA8C6-2840-4DF7-8DAA-9AAF9883D056}" dt="2019-12-17T06:33:41.034" v="5909" actId="255"/>
          <ac:spMkLst>
            <pc:docMk/>
            <pc:sldMk cId="556018974" sldId="398"/>
            <ac:spMk id="1190" creationId="{00000000-0000-0000-0000-000000000000}"/>
          </ac:spMkLst>
        </pc:spChg>
        <pc:spChg chg="mod">
          <ac:chgData name="김희정" userId="e354a40b-7d06-4789-8c15-93edbb47e669" providerId="ADAL" clId="{EBDCA8C6-2840-4DF7-8DAA-9AAF9883D056}" dt="2019-12-17T06:33:48.874" v="5912" actId="404"/>
          <ac:spMkLst>
            <pc:docMk/>
            <pc:sldMk cId="556018974" sldId="398"/>
            <ac:spMk id="1191" creationId="{00000000-0000-0000-0000-000000000000}"/>
          </ac:spMkLst>
        </pc:spChg>
        <pc:grpChg chg="add mod">
          <ac:chgData name="김희정" userId="e354a40b-7d06-4789-8c15-93edbb47e669" providerId="ADAL" clId="{EBDCA8C6-2840-4DF7-8DAA-9AAF9883D056}" dt="2019-12-17T05:42:08.423" v="5063" actId="164"/>
          <ac:grpSpMkLst>
            <pc:docMk/>
            <pc:sldMk cId="556018974" sldId="398"/>
            <ac:grpSpMk id="5" creationId="{952C38D8-689D-4DCE-8B70-7D309DEC9C55}"/>
          </ac:grpSpMkLst>
        </pc:grpChg>
        <pc:picChg chg="add mod">
          <ac:chgData name="김희정" userId="e354a40b-7d06-4789-8c15-93edbb47e669" providerId="ADAL" clId="{EBDCA8C6-2840-4DF7-8DAA-9AAF9883D056}" dt="2019-12-17T05:42:28.945" v="5066" actId="1076"/>
          <ac:picMkLst>
            <pc:docMk/>
            <pc:sldMk cId="556018974" sldId="398"/>
            <ac:picMk id="4" creationId="{1922F88C-8FCE-4E75-857D-47741D9937C7}"/>
          </ac:picMkLst>
        </pc:picChg>
        <pc:picChg chg="mod">
          <ac:chgData name="김희정" userId="e354a40b-7d06-4789-8c15-93edbb47e669" providerId="ADAL" clId="{EBDCA8C6-2840-4DF7-8DAA-9AAF9883D056}" dt="2019-12-17T05:44:22.849" v="5109" actId="1440"/>
          <ac:picMkLst>
            <pc:docMk/>
            <pc:sldMk cId="556018974" sldId="398"/>
            <ac:picMk id="7" creationId="{05EDFE37-FA67-4698-9081-F3610A54A702}"/>
          </ac:picMkLst>
        </pc:picChg>
      </pc:sldChg>
      <pc:sldChg chg="add del">
        <pc:chgData name="김희정" userId="e354a40b-7d06-4789-8c15-93edbb47e669" providerId="ADAL" clId="{EBDCA8C6-2840-4DF7-8DAA-9AAF9883D056}" dt="2019-12-17T07:02:51.833" v="6156" actId="47"/>
        <pc:sldMkLst>
          <pc:docMk/>
          <pc:sldMk cId="298005387" sldId="399"/>
        </pc:sldMkLst>
      </pc:sldChg>
      <pc:sldChg chg="addSp modSp ord modNotes modNotesTx">
        <pc:chgData name="김희정" userId="e354a40b-7d06-4789-8c15-93edbb47e669" providerId="ADAL" clId="{EBDCA8C6-2840-4DF7-8DAA-9AAF9883D056}" dt="2019-12-20T08:18:35.221" v="14047" actId="20578"/>
        <pc:sldMkLst>
          <pc:docMk/>
          <pc:sldMk cId="3557447259" sldId="402"/>
        </pc:sldMkLst>
        <pc:spChg chg="mod">
          <ac:chgData name="김희정" userId="e354a40b-7d06-4789-8c15-93edbb47e669" providerId="ADAL" clId="{EBDCA8C6-2840-4DF7-8DAA-9AAF9883D056}" dt="2019-12-17T05:45:12.015" v="5121" actId="1076"/>
          <ac:spMkLst>
            <pc:docMk/>
            <pc:sldMk cId="3557447259" sldId="402"/>
            <ac:spMk id="1422" creationId="{00000000-0000-0000-0000-000000000000}"/>
          </ac:spMkLst>
        </pc:spChg>
        <pc:spChg chg="mod">
          <ac:chgData name="김희정" userId="e354a40b-7d06-4789-8c15-93edbb47e669" providerId="ADAL" clId="{EBDCA8C6-2840-4DF7-8DAA-9AAF9883D056}" dt="2019-12-17T05:45:35.328" v="5124" actId="1076"/>
          <ac:spMkLst>
            <pc:docMk/>
            <pc:sldMk cId="3557447259" sldId="402"/>
            <ac:spMk id="1423" creationId="{00000000-0000-0000-0000-000000000000}"/>
          </ac:spMkLst>
        </pc:spChg>
        <pc:grpChg chg="add mod">
          <ac:chgData name="김희정" userId="e354a40b-7d06-4789-8c15-93edbb47e669" providerId="ADAL" clId="{EBDCA8C6-2840-4DF7-8DAA-9AAF9883D056}" dt="2019-12-17T05:45:38.440" v="5125" actId="1076"/>
          <ac:grpSpMkLst>
            <pc:docMk/>
            <pc:sldMk cId="3557447259" sldId="402"/>
            <ac:grpSpMk id="4" creationId="{98C1783D-687B-4E3C-BE5C-33BD6240E165}"/>
          </ac:grpSpMkLst>
        </pc:grpChg>
        <pc:picChg chg="mod">
          <ac:chgData name="김희정" userId="e354a40b-7d06-4789-8c15-93edbb47e669" providerId="ADAL" clId="{EBDCA8C6-2840-4DF7-8DAA-9AAF9883D056}" dt="2019-12-17T05:45:43.072" v="5126" actId="1076"/>
          <ac:picMkLst>
            <pc:docMk/>
            <pc:sldMk cId="3557447259" sldId="402"/>
            <ac:picMk id="6" creationId="{5CC86D20-5249-4E61-AC08-122BB8D0E365}"/>
          </ac:picMkLst>
        </pc:picChg>
      </pc:sldChg>
      <pc:sldChg chg="del">
        <pc:chgData name="김희정" userId="e354a40b-7d06-4789-8c15-93edbb47e669" providerId="ADAL" clId="{EBDCA8C6-2840-4DF7-8DAA-9AAF9883D056}" dt="2019-12-16T00:16:51.175" v="374" actId="47"/>
        <pc:sldMkLst>
          <pc:docMk/>
          <pc:sldMk cId="1779966967" sldId="407"/>
        </pc:sldMkLst>
      </pc:sldChg>
      <pc:sldChg chg="addSp delSp modSp del modNotesTx">
        <pc:chgData name="김희정" userId="e354a40b-7d06-4789-8c15-93edbb47e669" providerId="ADAL" clId="{EBDCA8C6-2840-4DF7-8DAA-9AAF9883D056}" dt="2019-12-16T10:30:58.627" v="1753" actId="47"/>
        <pc:sldMkLst>
          <pc:docMk/>
          <pc:sldMk cId="281109792" sldId="411"/>
        </pc:sldMkLst>
        <pc:spChg chg="mod">
          <ac:chgData name="김희정" userId="e354a40b-7d06-4789-8c15-93edbb47e669" providerId="ADAL" clId="{EBDCA8C6-2840-4DF7-8DAA-9AAF9883D056}" dt="2019-12-16T08:37:20.580" v="494" actId="20577"/>
          <ac:spMkLst>
            <pc:docMk/>
            <pc:sldMk cId="281109792" sldId="411"/>
            <ac:spMk id="1194" creationId="{00000000-0000-0000-0000-000000000000}"/>
          </ac:spMkLst>
        </pc:spChg>
        <pc:spChg chg="mod">
          <ac:chgData name="김희정" userId="e354a40b-7d06-4789-8c15-93edbb47e669" providerId="ADAL" clId="{EBDCA8C6-2840-4DF7-8DAA-9AAF9883D056}" dt="2019-12-16T08:37:34.179" v="506" actId="20577"/>
          <ac:spMkLst>
            <pc:docMk/>
            <pc:sldMk cId="281109792" sldId="411"/>
            <ac:spMk id="1195" creationId="{00000000-0000-0000-0000-000000000000}"/>
          </ac:spMkLst>
        </pc:spChg>
        <pc:picChg chg="add del mod">
          <ac:chgData name="김희정" userId="e354a40b-7d06-4789-8c15-93edbb47e669" providerId="ADAL" clId="{EBDCA8C6-2840-4DF7-8DAA-9AAF9883D056}" dt="2019-12-16T10:16:52.660" v="1684" actId="478"/>
          <ac:picMkLst>
            <pc:docMk/>
            <pc:sldMk cId="281109792" sldId="411"/>
            <ac:picMk id="5" creationId="{DBEF9496-4941-41E4-9ED1-232B7273BBAF}"/>
          </ac:picMkLst>
        </pc:picChg>
        <pc:picChg chg="del">
          <ac:chgData name="김희정" userId="e354a40b-7d06-4789-8c15-93edbb47e669" providerId="ADAL" clId="{EBDCA8C6-2840-4DF7-8DAA-9AAF9883D056}" dt="2019-12-16T10:16:45.051" v="1681" actId="478"/>
          <ac:picMkLst>
            <pc:docMk/>
            <pc:sldMk cId="281109792" sldId="411"/>
            <ac:picMk id="9" creationId="{2952CB39-CF99-429A-BBCC-1B79E6D387E7}"/>
          </ac:picMkLst>
        </pc:picChg>
      </pc:sldChg>
      <pc:sldChg chg="addSp delSp modSp ord modNotes modNotesTx">
        <pc:chgData name="김희정" userId="e354a40b-7d06-4789-8c15-93edbb47e669" providerId="ADAL" clId="{EBDCA8C6-2840-4DF7-8DAA-9AAF9883D056}" dt="2019-12-20T08:18:36.447" v="14051" actId="20578"/>
        <pc:sldMkLst>
          <pc:docMk/>
          <pc:sldMk cId="2906417018" sldId="412"/>
        </pc:sldMkLst>
        <pc:spChg chg="add del mod">
          <ac:chgData name="김희정" userId="e354a40b-7d06-4789-8c15-93edbb47e669" providerId="ADAL" clId="{EBDCA8C6-2840-4DF7-8DAA-9AAF9883D056}" dt="2019-12-16T11:48:45.876" v="3402" actId="478"/>
          <ac:spMkLst>
            <pc:docMk/>
            <pc:sldMk cId="2906417018" sldId="412"/>
            <ac:spMk id="3" creationId="{B61D42ED-39CC-49B1-97A1-122C72EBF5A8}"/>
          </ac:spMkLst>
        </pc:spChg>
        <pc:spChg chg="add del mod">
          <ac:chgData name="김희정" userId="e354a40b-7d06-4789-8c15-93edbb47e669" providerId="ADAL" clId="{EBDCA8C6-2840-4DF7-8DAA-9AAF9883D056}" dt="2019-12-16T11:48:45.876" v="3402" actId="478"/>
          <ac:spMkLst>
            <pc:docMk/>
            <pc:sldMk cId="2906417018" sldId="412"/>
            <ac:spMk id="5" creationId="{7E6BED6D-8F92-45F4-B8EB-401A2A0DF746}"/>
          </ac:spMkLst>
        </pc:spChg>
        <pc:spChg chg="mod">
          <ac:chgData name="김희정" userId="e354a40b-7d06-4789-8c15-93edbb47e669" providerId="ADAL" clId="{EBDCA8C6-2840-4DF7-8DAA-9AAF9883D056}" dt="2019-12-16T08:56:12.443" v="1423" actId="1076"/>
          <ac:spMkLst>
            <pc:docMk/>
            <pc:sldMk cId="2906417018" sldId="412"/>
            <ac:spMk id="7" creationId="{3CC3AF3C-E55C-44C6-9B2C-2FE7A8E68C59}"/>
          </ac:spMkLst>
        </pc:spChg>
        <pc:spChg chg="add del">
          <ac:chgData name="김희정" userId="e354a40b-7d06-4789-8c15-93edbb47e669" providerId="ADAL" clId="{EBDCA8C6-2840-4DF7-8DAA-9AAF9883D056}" dt="2019-12-16T11:48:42.912" v="3401" actId="478"/>
          <ac:spMkLst>
            <pc:docMk/>
            <pc:sldMk cId="2906417018" sldId="412"/>
            <ac:spMk id="8" creationId="{4DD711F0-932C-4526-83A8-293CD69E4583}"/>
          </ac:spMkLst>
        </pc:spChg>
        <pc:spChg chg="del mod">
          <ac:chgData name="김희정" userId="e354a40b-7d06-4789-8c15-93edbb47e669" providerId="ADAL" clId="{EBDCA8C6-2840-4DF7-8DAA-9AAF9883D056}" dt="2019-12-16T11:48:38.915" v="3399" actId="478"/>
          <ac:spMkLst>
            <pc:docMk/>
            <pc:sldMk cId="2906417018" sldId="412"/>
            <ac:spMk id="10" creationId="{3EA04D19-3A2B-44DC-B7A7-D2C3810B905B}"/>
          </ac:spMkLst>
        </pc:spChg>
        <pc:spChg chg="mod">
          <ac:chgData name="김희정" userId="e354a40b-7d06-4789-8c15-93edbb47e669" providerId="ADAL" clId="{EBDCA8C6-2840-4DF7-8DAA-9AAF9883D056}" dt="2019-12-17T06:15:24" v="5465" actId="255"/>
          <ac:spMkLst>
            <pc:docMk/>
            <pc:sldMk cId="2906417018" sldId="412"/>
            <ac:spMk id="13" creationId="{49E47D4F-EC20-4E5C-AA43-59DE42BF035A}"/>
          </ac:spMkLst>
        </pc:spChg>
        <pc:spChg chg="add del">
          <ac:chgData name="김희정" userId="e354a40b-7d06-4789-8c15-93edbb47e669" providerId="ADAL" clId="{EBDCA8C6-2840-4DF7-8DAA-9AAF9883D056}" dt="2019-12-16T10:13:41.064" v="1651" actId="478"/>
          <ac:spMkLst>
            <pc:docMk/>
            <pc:sldMk cId="2906417018" sldId="412"/>
            <ac:spMk id="22" creationId="{ABC6A3E8-883C-49A3-88A5-EBEDE4C480EB}"/>
          </ac:spMkLst>
        </pc:spChg>
        <pc:spChg chg="mod">
          <ac:chgData name="김희정" userId="e354a40b-7d06-4789-8c15-93edbb47e669" providerId="ADAL" clId="{EBDCA8C6-2840-4DF7-8DAA-9AAF9883D056}" dt="2019-12-16T08:37:58.667" v="513" actId="20577"/>
          <ac:spMkLst>
            <pc:docMk/>
            <pc:sldMk cId="2906417018" sldId="412"/>
            <ac:spMk id="24" creationId="{D7991560-1B72-4046-9213-58FDBD929779}"/>
          </ac:spMkLst>
        </pc:spChg>
        <pc:spChg chg="add mod">
          <ac:chgData name="김희정" userId="e354a40b-7d06-4789-8c15-93edbb47e669" providerId="ADAL" clId="{EBDCA8C6-2840-4DF7-8DAA-9AAF9883D056}" dt="2019-12-17T04:39:37.584" v="3819" actId="113"/>
          <ac:spMkLst>
            <pc:docMk/>
            <pc:sldMk cId="2906417018" sldId="412"/>
            <ac:spMk id="25" creationId="{BAE3D008-BD10-4171-BBE8-8FE9332426D7}"/>
          </ac:spMkLst>
        </pc:spChg>
        <pc:spChg chg="add mod">
          <ac:chgData name="김희정" userId="e354a40b-7d06-4789-8c15-93edbb47e669" providerId="ADAL" clId="{EBDCA8C6-2840-4DF7-8DAA-9AAF9883D056}" dt="2019-12-17T04:39:39.984" v="3820" actId="113"/>
          <ac:spMkLst>
            <pc:docMk/>
            <pc:sldMk cId="2906417018" sldId="412"/>
            <ac:spMk id="26" creationId="{42A35B1B-A843-4F1A-8827-324A3EBC9756}"/>
          </ac:spMkLst>
        </pc:spChg>
        <pc:spChg chg="add">
          <ac:chgData name="김희정" userId="e354a40b-7d06-4789-8c15-93edbb47e669" providerId="ADAL" clId="{EBDCA8C6-2840-4DF7-8DAA-9AAF9883D056}" dt="2019-12-16T11:48:56.516" v="3403"/>
          <ac:spMkLst>
            <pc:docMk/>
            <pc:sldMk cId="2906417018" sldId="412"/>
            <ac:spMk id="27" creationId="{FFA9F595-14E8-4A61-B253-1C3F47E9F4C0}"/>
          </ac:spMkLst>
        </pc:spChg>
        <pc:spChg chg="add">
          <ac:chgData name="김희정" userId="e354a40b-7d06-4789-8c15-93edbb47e669" providerId="ADAL" clId="{EBDCA8C6-2840-4DF7-8DAA-9AAF9883D056}" dt="2019-12-16T11:48:56.516" v="3403"/>
          <ac:spMkLst>
            <pc:docMk/>
            <pc:sldMk cId="2906417018" sldId="412"/>
            <ac:spMk id="28" creationId="{E0D070A0-D9A9-4923-9695-C278A5B7825A}"/>
          </ac:spMkLst>
        </pc:spChg>
        <pc:spChg chg="del">
          <ac:chgData name="김희정" userId="e354a40b-7d06-4789-8c15-93edbb47e669" providerId="ADAL" clId="{EBDCA8C6-2840-4DF7-8DAA-9AAF9883D056}" dt="2019-12-16T08:38:23.076" v="518" actId="478"/>
          <ac:spMkLst>
            <pc:docMk/>
            <pc:sldMk cId="2906417018" sldId="412"/>
            <ac:spMk id="29" creationId="{30F791DD-E198-4835-AF52-BDC234BDFB1F}"/>
          </ac:spMkLst>
        </pc:spChg>
        <pc:spChg chg="del mod">
          <ac:chgData name="김희정" userId="e354a40b-7d06-4789-8c15-93edbb47e669" providerId="ADAL" clId="{EBDCA8C6-2840-4DF7-8DAA-9AAF9883D056}" dt="2019-12-16T11:48:38.915" v="3399" actId="478"/>
          <ac:spMkLst>
            <pc:docMk/>
            <pc:sldMk cId="2906417018" sldId="412"/>
            <ac:spMk id="1220" creationId="{00000000-0000-0000-0000-000000000000}"/>
          </ac:spMkLst>
        </pc:spChg>
        <pc:spChg chg="del mod">
          <ac:chgData name="김희정" userId="e354a40b-7d06-4789-8c15-93edbb47e669" providerId="ADAL" clId="{EBDCA8C6-2840-4DF7-8DAA-9AAF9883D056}" dt="2019-12-16T11:48:38.915" v="3399" actId="478"/>
          <ac:spMkLst>
            <pc:docMk/>
            <pc:sldMk cId="2906417018" sldId="412"/>
            <ac:spMk id="1221" creationId="{00000000-0000-0000-0000-000000000000}"/>
          </ac:spMkLst>
        </pc:spChg>
        <pc:grpChg chg="del">
          <ac:chgData name="김희정" userId="e354a40b-7d06-4789-8c15-93edbb47e669" providerId="ADAL" clId="{EBDCA8C6-2840-4DF7-8DAA-9AAF9883D056}" dt="2019-12-16T08:38:16.430" v="517" actId="478"/>
          <ac:grpSpMkLst>
            <pc:docMk/>
            <pc:sldMk cId="2906417018" sldId="412"/>
            <ac:grpSpMk id="23" creationId="{E77BA0EB-52E9-44EC-8095-122E071AEF80}"/>
          </ac:grpSpMkLst>
        </pc:grpChg>
        <pc:picChg chg="del">
          <ac:chgData name="김희정" userId="e354a40b-7d06-4789-8c15-93edbb47e669" providerId="ADAL" clId="{EBDCA8C6-2840-4DF7-8DAA-9AAF9883D056}" dt="2019-12-16T08:38:05.267" v="514" actId="478"/>
          <ac:picMkLst>
            <pc:docMk/>
            <pc:sldMk cId="2906417018" sldId="412"/>
            <ac:picMk id="11" creationId="{55686B23-CA4C-4423-B88C-52AB42635836}"/>
          </ac:picMkLst>
        </pc:picChg>
        <pc:cxnChg chg="mod">
          <ac:chgData name="김희정" userId="e354a40b-7d06-4789-8c15-93edbb47e669" providerId="ADAL" clId="{EBDCA8C6-2840-4DF7-8DAA-9AAF9883D056}" dt="2019-12-16T08:38:16.430" v="517" actId="478"/>
          <ac:cxnSpMkLst>
            <pc:docMk/>
            <pc:sldMk cId="2906417018" sldId="412"/>
            <ac:cxnSpMk id="18" creationId="{CB4E76A3-3C10-40B1-9773-490189FAABDF}"/>
          </ac:cxnSpMkLst>
        </pc:cxnChg>
        <pc:cxnChg chg="mod">
          <ac:chgData name="김희정" userId="e354a40b-7d06-4789-8c15-93edbb47e669" providerId="ADAL" clId="{EBDCA8C6-2840-4DF7-8DAA-9AAF9883D056}" dt="2019-12-16T08:38:16.430" v="517" actId="478"/>
          <ac:cxnSpMkLst>
            <pc:docMk/>
            <pc:sldMk cId="2906417018" sldId="412"/>
            <ac:cxnSpMk id="20" creationId="{AEAA6108-1DCA-4581-92C1-37646659468E}"/>
          </ac:cxnSpMkLst>
        </pc:cxnChg>
        <pc:cxnChg chg="mod">
          <ac:chgData name="김희정" userId="e354a40b-7d06-4789-8c15-93edbb47e669" providerId="ADAL" clId="{EBDCA8C6-2840-4DF7-8DAA-9AAF9883D056}" dt="2019-12-16T08:38:16.430" v="517" actId="478"/>
          <ac:cxnSpMkLst>
            <pc:docMk/>
            <pc:sldMk cId="2906417018" sldId="412"/>
            <ac:cxnSpMk id="21" creationId="{527AF58D-F86C-4392-BF12-A23870EEA2A4}"/>
          </ac:cxnSpMkLst>
        </pc:cxnChg>
      </pc:sldChg>
      <pc:sldChg chg="del">
        <pc:chgData name="김희정" userId="e354a40b-7d06-4789-8c15-93edbb47e669" providerId="ADAL" clId="{EBDCA8C6-2840-4DF7-8DAA-9AAF9883D056}" dt="2019-12-16T00:18:04.111" v="428" actId="47"/>
        <pc:sldMkLst>
          <pc:docMk/>
          <pc:sldMk cId="3852782330" sldId="414"/>
        </pc:sldMkLst>
      </pc:sldChg>
      <pc:sldChg chg="del">
        <pc:chgData name="김희정" userId="e354a40b-7d06-4789-8c15-93edbb47e669" providerId="ADAL" clId="{EBDCA8C6-2840-4DF7-8DAA-9AAF9883D056}" dt="2019-12-16T00:18:02.575" v="427" actId="47"/>
        <pc:sldMkLst>
          <pc:docMk/>
          <pc:sldMk cId="4140455266" sldId="416"/>
        </pc:sldMkLst>
      </pc:sldChg>
      <pc:sldChg chg="del">
        <pc:chgData name="김희정" userId="e354a40b-7d06-4789-8c15-93edbb47e669" providerId="ADAL" clId="{EBDCA8C6-2840-4DF7-8DAA-9AAF9883D056}" dt="2019-12-16T00:18:04.111" v="428" actId="47"/>
        <pc:sldMkLst>
          <pc:docMk/>
          <pc:sldMk cId="1783629641" sldId="419"/>
        </pc:sldMkLst>
      </pc:sldChg>
      <pc:sldChg chg="del">
        <pc:chgData name="김희정" userId="e354a40b-7d06-4789-8c15-93edbb47e669" providerId="ADAL" clId="{EBDCA8C6-2840-4DF7-8DAA-9AAF9883D056}" dt="2019-12-16T00:16:51.175" v="374" actId="47"/>
        <pc:sldMkLst>
          <pc:docMk/>
          <pc:sldMk cId="3607725817" sldId="420"/>
        </pc:sldMkLst>
      </pc:sldChg>
      <pc:sldChg chg="del">
        <pc:chgData name="김희정" userId="e354a40b-7d06-4789-8c15-93edbb47e669" providerId="ADAL" clId="{EBDCA8C6-2840-4DF7-8DAA-9AAF9883D056}" dt="2019-12-16T00:17:46.369" v="421" actId="47"/>
        <pc:sldMkLst>
          <pc:docMk/>
          <pc:sldMk cId="2027355923" sldId="421"/>
        </pc:sldMkLst>
      </pc:sldChg>
      <pc:sldChg chg="del">
        <pc:chgData name="김희정" userId="e354a40b-7d06-4789-8c15-93edbb47e669" providerId="ADAL" clId="{EBDCA8C6-2840-4DF7-8DAA-9AAF9883D056}" dt="2019-12-16T00:18:04.111" v="428" actId="47"/>
        <pc:sldMkLst>
          <pc:docMk/>
          <pc:sldMk cId="1825945502" sldId="422"/>
        </pc:sldMkLst>
      </pc:sldChg>
      <pc:sldChg chg="del">
        <pc:chgData name="김희정" userId="e354a40b-7d06-4789-8c15-93edbb47e669" providerId="ADAL" clId="{EBDCA8C6-2840-4DF7-8DAA-9AAF9883D056}" dt="2019-12-16T00:17:47.324" v="422" actId="47"/>
        <pc:sldMkLst>
          <pc:docMk/>
          <pc:sldMk cId="2547872376" sldId="423"/>
        </pc:sldMkLst>
      </pc:sldChg>
      <pc:sldChg chg="del">
        <pc:chgData name="김희정" userId="e354a40b-7d06-4789-8c15-93edbb47e669" providerId="ADAL" clId="{EBDCA8C6-2840-4DF7-8DAA-9AAF9883D056}" dt="2019-12-16T00:16:51.175" v="374" actId="47"/>
        <pc:sldMkLst>
          <pc:docMk/>
          <pc:sldMk cId="2251422544" sldId="425"/>
        </pc:sldMkLst>
      </pc:sldChg>
      <pc:sldChg chg="del">
        <pc:chgData name="김희정" userId="e354a40b-7d06-4789-8c15-93edbb47e669" providerId="ADAL" clId="{EBDCA8C6-2840-4DF7-8DAA-9AAF9883D056}" dt="2019-12-16T00:16:51.175" v="374" actId="47"/>
        <pc:sldMkLst>
          <pc:docMk/>
          <pc:sldMk cId="918387223" sldId="426"/>
        </pc:sldMkLst>
      </pc:sldChg>
      <pc:sldChg chg="del">
        <pc:chgData name="김희정" userId="e354a40b-7d06-4789-8c15-93edbb47e669" providerId="ADAL" clId="{EBDCA8C6-2840-4DF7-8DAA-9AAF9883D056}" dt="2019-12-16T00:16:51.175" v="374" actId="47"/>
        <pc:sldMkLst>
          <pc:docMk/>
          <pc:sldMk cId="2755986111" sldId="427"/>
        </pc:sldMkLst>
      </pc:sldChg>
      <pc:sldChg chg="del">
        <pc:chgData name="김희정" userId="e354a40b-7d06-4789-8c15-93edbb47e669" providerId="ADAL" clId="{EBDCA8C6-2840-4DF7-8DAA-9AAF9883D056}" dt="2019-12-16T00:16:51.175" v="374" actId="47"/>
        <pc:sldMkLst>
          <pc:docMk/>
          <pc:sldMk cId="2622604199" sldId="428"/>
        </pc:sldMkLst>
      </pc:sldChg>
      <pc:sldChg chg="del">
        <pc:chgData name="김희정" userId="e354a40b-7d06-4789-8c15-93edbb47e669" providerId="ADAL" clId="{EBDCA8C6-2840-4DF7-8DAA-9AAF9883D056}" dt="2019-12-16T00:16:51.175" v="374" actId="47"/>
        <pc:sldMkLst>
          <pc:docMk/>
          <pc:sldMk cId="4093132453" sldId="429"/>
        </pc:sldMkLst>
      </pc:sldChg>
      <pc:sldChg chg="del">
        <pc:chgData name="김희정" userId="e354a40b-7d06-4789-8c15-93edbb47e669" providerId="ADAL" clId="{EBDCA8C6-2840-4DF7-8DAA-9AAF9883D056}" dt="2019-12-16T00:18:05.798" v="429" actId="47"/>
        <pc:sldMkLst>
          <pc:docMk/>
          <pc:sldMk cId="2366748434" sldId="432"/>
        </pc:sldMkLst>
      </pc:sldChg>
      <pc:sldChg chg="del">
        <pc:chgData name="김희정" userId="e354a40b-7d06-4789-8c15-93edbb47e669" providerId="ADAL" clId="{EBDCA8C6-2840-4DF7-8DAA-9AAF9883D056}" dt="2019-12-16T00:18:05.798" v="429" actId="47"/>
        <pc:sldMkLst>
          <pc:docMk/>
          <pc:sldMk cId="909794062" sldId="433"/>
        </pc:sldMkLst>
      </pc:sldChg>
      <pc:sldChg chg="del">
        <pc:chgData name="김희정" userId="e354a40b-7d06-4789-8c15-93edbb47e669" providerId="ADAL" clId="{EBDCA8C6-2840-4DF7-8DAA-9AAF9883D056}" dt="2019-12-16T00:18:05.798" v="429" actId="47"/>
        <pc:sldMkLst>
          <pc:docMk/>
          <pc:sldMk cId="3704272652" sldId="434"/>
        </pc:sldMkLst>
      </pc:sldChg>
      <pc:sldChg chg="del">
        <pc:chgData name="김희정" userId="e354a40b-7d06-4789-8c15-93edbb47e669" providerId="ADAL" clId="{EBDCA8C6-2840-4DF7-8DAA-9AAF9883D056}" dt="2019-12-16T00:18:05.798" v="429" actId="47"/>
        <pc:sldMkLst>
          <pc:docMk/>
          <pc:sldMk cId="1247778299" sldId="435"/>
        </pc:sldMkLst>
      </pc:sldChg>
      <pc:sldChg chg="del">
        <pc:chgData name="김희정" userId="e354a40b-7d06-4789-8c15-93edbb47e669" providerId="ADAL" clId="{EBDCA8C6-2840-4DF7-8DAA-9AAF9883D056}" dt="2019-12-16T00:18:05.798" v="429" actId="47"/>
        <pc:sldMkLst>
          <pc:docMk/>
          <pc:sldMk cId="2339907283" sldId="436"/>
        </pc:sldMkLst>
      </pc:sldChg>
      <pc:sldChg chg="del">
        <pc:chgData name="김희정" userId="e354a40b-7d06-4789-8c15-93edbb47e669" providerId="ADAL" clId="{EBDCA8C6-2840-4DF7-8DAA-9AAF9883D056}" dt="2019-12-16T00:18:02.575" v="427" actId="47"/>
        <pc:sldMkLst>
          <pc:docMk/>
          <pc:sldMk cId="620500412" sldId="437"/>
        </pc:sldMkLst>
      </pc:sldChg>
      <pc:sldChg chg="del">
        <pc:chgData name="김희정" userId="e354a40b-7d06-4789-8c15-93edbb47e669" providerId="ADAL" clId="{EBDCA8C6-2840-4DF7-8DAA-9AAF9883D056}" dt="2019-12-16T00:18:02.575" v="427" actId="47"/>
        <pc:sldMkLst>
          <pc:docMk/>
          <pc:sldMk cId="1291645484" sldId="438"/>
        </pc:sldMkLst>
      </pc:sldChg>
      <pc:sldChg chg="addSp delSp modSp ord addAnim delAnim modAnim modNotesTx">
        <pc:chgData name="김희정" userId="e354a40b-7d06-4789-8c15-93edbb47e669" providerId="ADAL" clId="{EBDCA8C6-2840-4DF7-8DAA-9AAF9883D056}" dt="2019-12-20T08:18:35.907" v="14049" actId="20578"/>
        <pc:sldMkLst>
          <pc:docMk/>
          <pc:sldMk cId="1123188629" sldId="439"/>
        </pc:sldMkLst>
        <pc:spChg chg="add mod">
          <ac:chgData name="김희정" userId="e354a40b-7d06-4789-8c15-93edbb47e669" providerId="ADAL" clId="{EBDCA8C6-2840-4DF7-8DAA-9AAF9883D056}" dt="2019-12-17T04:33:14.407" v="3797" actId="164"/>
          <ac:spMkLst>
            <pc:docMk/>
            <pc:sldMk cId="1123188629" sldId="439"/>
            <ac:spMk id="4" creationId="{8F4D7F72-DE2D-4353-901B-8BE801398016}"/>
          </ac:spMkLst>
        </pc:spChg>
        <pc:spChg chg="add del mod">
          <ac:chgData name="김희정" userId="e354a40b-7d06-4789-8c15-93edbb47e669" providerId="ADAL" clId="{EBDCA8C6-2840-4DF7-8DAA-9AAF9883D056}" dt="2019-12-18T00:47:48.530" v="10839" actId="478"/>
          <ac:spMkLst>
            <pc:docMk/>
            <pc:sldMk cId="1123188629" sldId="439"/>
            <ac:spMk id="6" creationId="{38E1C9CA-65DC-4334-A3DB-289844D854DA}"/>
          </ac:spMkLst>
        </pc:spChg>
        <pc:spChg chg="add mod">
          <ac:chgData name="김희정" userId="e354a40b-7d06-4789-8c15-93edbb47e669" providerId="ADAL" clId="{EBDCA8C6-2840-4DF7-8DAA-9AAF9883D056}" dt="2019-12-17T04:33:04.416" v="3795" actId="164"/>
          <ac:spMkLst>
            <pc:docMk/>
            <pc:sldMk cId="1123188629" sldId="439"/>
            <ac:spMk id="7" creationId="{3C5A77D8-F96F-426B-A6A6-6CA6917F74E6}"/>
          </ac:spMkLst>
        </pc:spChg>
        <pc:spChg chg="add mod">
          <ac:chgData name="김희정" userId="e354a40b-7d06-4789-8c15-93edbb47e669" providerId="ADAL" clId="{EBDCA8C6-2840-4DF7-8DAA-9AAF9883D056}" dt="2019-12-17T04:27:04.446" v="3555" actId="571"/>
          <ac:spMkLst>
            <pc:docMk/>
            <pc:sldMk cId="1123188629" sldId="439"/>
            <ac:spMk id="9" creationId="{535EDE25-EAC1-4C14-9C75-2FD8A0E9D13F}"/>
          </ac:spMkLst>
        </pc:spChg>
        <pc:spChg chg="add mod">
          <ac:chgData name="김희정" userId="e354a40b-7d06-4789-8c15-93edbb47e669" providerId="ADAL" clId="{EBDCA8C6-2840-4DF7-8DAA-9AAF9883D056}" dt="2019-12-17T05:20:41.960" v="4990" actId="14100"/>
          <ac:spMkLst>
            <pc:docMk/>
            <pc:sldMk cId="1123188629" sldId="439"/>
            <ac:spMk id="10" creationId="{B45E482E-0D25-427B-9BE6-2B22B1886849}"/>
          </ac:spMkLst>
        </pc:spChg>
        <pc:spChg chg="add mod">
          <ac:chgData name="김희정" userId="e354a40b-7d06-4789-8c15-93edbb47e669" providerId="ADAL" clId="{EBDCA8C6-2840-4DF7-8DAA-9AAF9883D056}" dt="2019-12-17T04:33:14.407" v="3797" actId="164"/>
          <ac:spMkLst>
            <pc:docMk/>
            <pc:sldMk cId="1123188629" sldId="439"/>
            <ac:spMk id="11" creationId="{0E928BE6-C503-470D-8ED6-BDF79B15CFB2}"/>
          </ac:spMkLst>
        </pc:spChg>
        <pc:spChg chg="add mod">
          <ac:chgData name="김희정" userId="e354a40b-7d06-4789-8c15-93edbb47e669" providerId="ADAL" clId="{EBDCA8C6-2840-4DF7-8DAA-9AAF9883D056}" dt="2019-12-17T04:33:04.416" v="3795" actId="164"/>
          <ac:spMkLst>
            <pc:docMk/>
            <pc:sldMk cId="1123188629" sldId="439"/>
            <ac:spMk id="12" creationId="{AC0FBCF3-ED73-46F7-92B5-773B3D9D0611}"/>
          </ac:spMkLst>
        </pc:spChg>
        <pc:spChg chg="add mod">
          <ac:chgData name="김희정" userId="e354a40b-7d06-4789-8c15-93edbb47e669" providerId="ADAL" clId="{EBDCA8C6-2840-4DF7-8DAA-9AAF9883D056}" dt="2019-12-17T04:32:59.583" v="3794" actId="164"/>
          <ac:spMkLst>
            <pc:docMk/>
            <pc:sldMk cId="1123188629" sldId="439"/>
            <ac:spMk id="13" creationId="{B1775AAE-5F30-424F-A5AC-9E0F01CBF7DB}"/>
          </ac:spMkLst>
        </pc:spChg>
        <pc:spChg chg="add mod">
          <ac:chgData name="김희정" userId="e354a40b-7d06-4789-8c15-93edbb47e669" providerId="ADAL" clId="{EBDCA8C6-2840-4DF7-8DAA-9AAF9883D056}" dt="2019-12-17T04:33:08.487" v="3796" actId="164"/>
          <ac:spMkLst>
            <pc:docMk/>
            <pc:sldMk cId="1123188629" sldId="439"/>
            <ac:spMk id="14" creationId="{44277214-5624-4B7D-833A-A4E07CF77767}"/>
          </ac:spMkLst>
        </pc:spChg>
        <pc:spChg chg="add mod">
          <ac:chgData name="김희정" userId="e354a40b-7d06-4789-8c15-93edbb47e669" providerId="ADAL" clId="{EBDCA8C6-2840-4DF7-8DAA-9AAF9883D056}" dt="2019-12-17T04:32:59.583" v="3794" actId="164"/>
          <ac:spMkLst>
            <pc:docMk/>
            <pc:sldMk cId="1123188629" sldId="439"/>
            <ac:spMk id="15" creationId="{175DA6D0-81AB-442A-8942-43F8B147329B}"/>
          </ac:spMkLst>
        </pc:spChg>
        <pc:spChg chg="add del">
          <ac:chgData name="김희정" userId="e354a40b-7d06-4789-8c15-93edbb47e669" providerId="ADAL" clId="{EBDCA8C6-2840-4DF7-8DAA-9AAF9883D056}" dt="2019-12-16T00:17:58.044" v="425" actId="478"/>
          <ac:spMkLst>
            <pc:docMk/>
            <pc:sldMk cId="1123188629" sldId="439"/>
            <ac:spMk id="15" creationId="{3E154785-E605-4EC6-8006-71B7C82893E6}"/>
          </ac:spMkLst>
        </pc:spChg>
        <pc:spChg chg="add del">
          <ac:chgData name="김희정" userId="e354a40b-7d06-4789-8c15-93edbb47e669" providerId="ADAL" clId="{EBDCA8C6-2840-4DF7-8DAA-9AAF9883D056}" dt="2019-12-16T00:17:58.044" v="425" actId="478"/>
          <ac:spMkLst>
            <pc:docMk/>
            <pc:sldMk cId="1123188629" sldId="439"/>
            <ac:spMk id="17" creationId="{0554298F-8410-47C9-8B97-A9E47F48B235}"/>
          </ac:spMkLst>
        </pc:spChg>
        <pc:spChg chg="mod">
          <ac:chgData name="김희정" userId="e354a40b-7d06-4789-8c15-93edbb47e669" providerId="ADAL" clId="{EBDCA8C6-2840-4DF7-8DAA-9AAF9883D056}" dt="2019-12-18T00:49:34.966" v="10979" actId="1037"/>
          <ac:spMkLst>
            <pc:docMk/>
            <pc:sldMk cId="1123188629" sldId="439"/>
            <ac:spMk id="33" creationId="{27A5B716-07F9-4C5C-BD38-F8F57146CA96}"/>
          </ac:spMkLst>
        </pc:spChg>
        <pc:spChg chg="mod">
          <ac:chgData name="김희정" userId="e354a40b-7d06-4789-8c15-93edbb47e669" providerId="ADAL" clId="{EBDCA8C6-2840-4DF7-8DAA-9AAF9883D056}" dt="2019-12-18T00:51:07.802" v="11031" actId="1076"/>
          <ac:spMkLst>
            <pc:docMk/>
            <pc:sldMk cId="1123188629" sldId="439"/>
            <ac:spMk id="36" creationId="{B323E7E5-ADE4-4734-A64D-C6F5CAB02DF7}"/>
          </ac:spMkLst>
        </pc:spChg>
        <pc:spChg chg="mod">
          <ac:chgData name="김희정" userId="e354a40b-7d06-4789-8c15-93edbb47e669" providerId="ADAL" clId="{EBDCA8C6-2840-4DF7-8DAA-9AAF9883D056}" dt="2019-12-18T00:50:10.838" v="11011" actId="14100"/>
          <ac:spMkLst>
            <pc:docMk/>
            <pc:sldMk cId="1123188629" sldId="439"/>
            <ac:spMk id="39" creationId="{0219C9DE-96EF-4EC7-8057-A37B7398481E}"/>
          </ac:spMkLst>
        </pc:spChg>
        <pc:spChg chg="add mod">
          <ac:chgData name="김희정" userId="e354a40b-7d06-4789-8c15-93edbb47e669" providerId="ADAL" clId="{EBDCA8C6-2840-4DF7-8DAA-9AAF9883D056}" dt="2019-12-18T00:51:26.049" v="11033" actId="1076"/>
          <ac:spMkLst>
            <pc:docMk/>
            <pc:sldMk cId="1123188629" sldId="439"/>
            <ac:spMk id="40" creationId="{A7E18CEF-0928-4370-9289-63E71A13E93E}"/>
          </ac:spMkLst>
        </pc:spChg>
        <pc:grpChg chg="add del mod">
          <ac:chgData name="김희정" userId="e354a40b-7d06-4789-8c15-93edbb47e669" providerId="ADAL" clId="{EBDCA8C6-2840-4DF7-8DAA-9AAF9883D056}" dt="2019-12-18T00:47:48.530" v="10839" actId="478"/>
          <ac:grpSpMkLst>
            <pc:docMk/>
            <pc:sldMk cId="1123188629" sldId="439"/>
            <ac:grpSpMk id="5" creationId="{B212C9A4-B76B-415D-8D24-6417CE296884}"/>
          </ac:grpSpMkLst>
        </pc:grpChg>
        <pc:grpChg chg="add del">
          <ac:chgData name="김희정" userId="e354a40b-7d06-4789-8c15-93edbb47e669" providerId="ADAL" clId="{EBDCA8C6-2840-4DF7-8DAA-9AAF9883D056}" dt="2019-12-16T00:17:58.044" v="425" actId="478"/>
          <ac:grpSpMkLst>
            <pc:docMk/>
            <pc:sldMk cId="1123188629" sldId="439"/>
            <ac:grpSpMk id="14" creationId="{10C568FD-26C0-49BC-90C7-3A724C0B4322}"/>
          </ac:grpSpMkLst>
        </pc:grpChg>
        <pc:grpChg chg="add del mod">
          <ac:chgData name="김희정" userId="e354a40b-7d06-4789-8c15-93edbb47e669" providerId="ADAL" clId="{EBDCA8C6-2840-4DF7-8DAA-9AAF9883D056}" dt="2019-12-18T00:47:48.530" v="10839" actId="478"/>
          <ac:grpSpMkLst>
            <pc:docMk/>
            <pc:sldMk cId="1123188629" sldId="439"/>
            <ac:grpSpMk id="16" creationId="{355D260E-175E-40D5-93DC-B50140FF8F20}"/>
          </ac:grpSpMkLst>
        </pc:grpChg>
        <pc:grpChg chg="add del">
          <ac:chgData name="김희정" userId="e354a40b-7d06-4789-8c15-93edbb47e669" providerId="ADAL" clId="{EBDCA8C6-2840-4DF7-8DAA-9AAF9883D056}" dt="2019-12-16T00:17:58.044" v="425" actId="478"/>
          <ac:grpSpMkLst>
            <pc:docMk/>
            <pc:sldMk cId="1123188629" sldId="439"/>
            <ac:grpSpMk id="16" creationId="{5D0E4021-3C40-42FD-923C-9A96CB1DD4C2}"/>
          </ac:grpSpMkLst>
        </pc:grpChg>
        <pc:grpChg chg="add del mod">
          <ac:chgData name="김희정" userId="e354a40b-7d06-4789-8c15-93edbb47e669" providerId="ADAL" clId="{EBDCA8C6-2840-4DF7-8DAA-9AAF9883D056}" dt="2019-12-18T00:47:48.530" v="10839" actId="478"/>
          <ac:grpSpMkLst>
            <pc:docMk/>
            <pc:sldMk cId="1123188629" sldId="439"/>
            <ac:grpSpMk id="17" creationId="{1B77275C-5FD5-4D3D-923C-2D90BF27DA35}"/>
          </ac:grpSpMkLst>
        </pc:grpChg>
        <pc:grpChg chg="add del mod">
          <ac:chgData name="김희정" userId="e354a40b-7d06-4789-8c15-93edbb47e669" providerId="ADAL" clId="{EBDCA8C6-2840-4DF7-8DAA-9AAF9883D056}" dt="2019-12-18T00:47:48.530" v="10839" actId="478"/>
          <ac:grpSpMkLst>
            <pc:docMk/>
            <pc:sldMk cId="1123188629" sldId="439"/>
            <ac:grpSpMk id="18" creationId="{FE582116-4823-483E-AADB-55FDF4C5EA27}"/>
          </ac:grpSpMkLst>
        </pc:grpChg>
        <pc:grpChg chg="add del mod">
          <ac:chgData name="김희정" userId="e354a40b-7d06-4789-8c15-93edbb47e669" providerId="ADAL" clId="{EBDCA8C6-2840-4DF7-8DAA-9AAF9883D056}" dt="2019-12-18T00:47:36.908" v="10835"/>
          <ac:grpSpMkLst>
            <pc:docMk/>
            <pc:sldMk cId="1123188629" sldId="439"/>
            <ac:grpSpMk id="19" creationId="{4689B0B8-5F75-47BB-99BA-3CE937EDDA44}"/>
          </ac:grpSpMkLst>
        </pc:grpChg>
        <pc:grpChg chg="add del">
          <ac:chgData name="김희정" userId="e354a40b-7d06-4789-8c15-93edbb47e669" providerId="ADAL" clId="{EBDCA8C6-2840-4DF7-8DAA-9AAF9883D056}" dt="2019-12-18T00:47:36.908" v="10835"/>
          <ac:grpSpMkLst>
            <pc:docMk/>
            <pc:sldMk cId="1123188629" sldId="439"/>
            <ac:grpSpMk id="22" creationId="{0DFD0CF9-26FA-4FD3-B0E0-1C3E17FFF95E}"/>
          </ac:grpSpMkLst>
        </pc:grpChg>
        <pc:grpChg chg="add del">
          <ac:chgData name="김희정" userId="e354a40b-7d06-4789-8c15-93edbb47e669" providerId="ADAL" clId="{EBDCA8C6-2840-4DF7-8DAA-9AAF9883D056}" dt="2019-12-18T00:47:36.908" v="10835"/>
          <ac:grpSpMkLst>
            <pc:docMk/>
            <pc:sldMk cId="1123188629" sldId="439"/>
            <ac:grpSpMk id="25" creationId="{86342A78-9372-4EEB-B259-B407BE953A5D}"/>
          </ac:grpSpMkLst>
        </pc:grpChg>
        <pc:grpChg chg="add mod">
          <ac:chgData name="김희정" userId="e354a40b-7d06-4789-8c15-93edbb47e669" providerId="ADAL" clId="{EBDCA8C6-2840-4DF7-8DAA-9AAF9883D056}" dt="2019-12-18T00:51:01.057" v="11030" actId="1036"/>
          <ac:grpSpMkLst>
            <pc:docMk/>
            <pc:sldMk cId="1123188629" sldId="439"/>
            <ac:grpSpMk id="28" creationId="{0976D044-A574-4116-A7C6-AD7E70A62563}"/>
          </ac:grpSpMkLst>
        </pc:grpChg>
        <pc:grpChg chg="add mod">
          <ac:chgData name="김희정" userId="e354a40b-7d06-4789-8c15-93edbb47e669" providerId="ADAL" clId="{EBDCA8C6-2840-4DF7-8DAA-9AAF9883D056}" dt="2019-12-18T00:49:13.097" v="10915" actId="14100"/>
          <ac:grpSpMkLst>
            <pc:docMk/>
            <pc:sldMk cId="1123188629" sldId="439"/>
            <ac:grpSpMk id="31" creationId="{9216E259-1DDC-4081-96F3-AC865CDEA368}"/>
          </ac:grpSpMkLst>
        </pc:grpChg>
        <pc:grpChg chg="add mod">
          <ac:chgData name="김희정" userId="e354a40b-7d06-4789-8c15-93edbb47e669" providerId="ADAL" clId="{EBDCA8C6-2840-4DF7-8DAA-9AAF9883D056}" dt="2019-12-18T00:50:43.196" v="11020" actId="1035"/>
          <ac:grpSpMkLst>
            <pc:docMk/>
            <pc:sldMk cId="1123188629" sldId="439"/>
            <ac:grpSpMk id="34" creationId="{55F29AC6-EFFA-4EC7-B863-F5F3EAFEFFE8}"/>
          </ac:grpSpMkLst>
        </pc:grpChg>
        <pc:grpChg chg="add mod">
          <ac:chgData name="김희정" userId="e354a40b-7d06-4789-8c15-93edbb47e669" providerId="ADAL" clId="{EBDCA8C6-2840-4DF7-8DAA-9AAF9883D056}" dt="2019-12-18T00:49:53.721" v="10985" actId="14100"/>
          <ac:grpSpMkLst>
            <pc:docMk/>
            <pc:sldMk cId="1123188629" sldId="439"/>
            <ac:grpSpMk id="37" creationId="{420F9FA5-FBDE-4338-83EB-4F399F9C2802}"/>
          </ac:grpSpMkLst>
        </pc:grpChg>
        <pc:picChg chg="add mod">
          <ac:chgData name="김희정" userId="e354a40b-7d06-4789-8c15-93edbb47e669" providerId="ADAL" clId="{EBDCA8C6-2840-4DF7-8DAA-9AAF9883D056}" dt="2019-12-18T00:50:53.072" v="11025" actId="1076"/>
          <ac:picMkLst>
            <pc:docMk/>
            <pc:sldMk cId="1123188629" sldId="439"/>
            <ac:picMk id="2" creationId="{42E06298-274B-4EFA-9210-9E389BF52D01}"/>
          </ac:picMkLst>
        </pc:picChg>
        <pc:picChg chg="add del mod">
          <ac:chgData name="김희정" userId="e354a40b-7d06-4789-8c15-93edbb47e669" providerId="ADAL" clId="{EBDCA8C6-2840-4DF7-8DAA-9AAF9883D056}" dt="2019-12-17T04:24:01.295" v="3539" actId="478"/>
          <ac:picMkLst>
            <pc:docMk/>
            <pc:sldMk cId="1123188629" sldId="439"/>
            <ac:picMk id="2" creationId="{9D36E522-C404-4639-B38F-175466EEAD8A}"/>
          </ac:picMkLst>
        </pc:picChg>
        <pc:picChg chg="add del mod">
          <ac:chgData name="김희정" userId="e354a40b-7d06-4789-8c15-93edbb47e669" providerId="ADAL" clId="{EBDCA8C6-2840-4DF7-8DAA-9AAF9883D056}" dt="2019-12-18T00:47:48.530" v="10839" actId="478"/>
          <ac:picMkLst>
            <pc:docMk/>
            <pc:sldMk cId="1123188629" sldId="439"/>
            <ac:picMk id="3" creationId="{11C5A897-9D44-4166-A060-7B64F6959338}"/>
          </ac:picMkLst>
        </pc:picChg>
        <pc:picChg chg="add mod">
          <ac:chgData name="김희정" userId="e354a40b-7d06-4789-8c15-93edbb47e669" providerId="ADAL" clId="{EBDCA8C6-2840-4DF7-8DAA-9AAF9883D056}" dt="2019-12-17T04:27:04.446" v="3555" actId="571"/>
          <ac:picMkLst>
            <pc:docMk/>
            <pc:sldMk cId="1123188629" sldId="439"/>
            <ac:picMk id="8" creationId="{4E3A5652-6FD2-4C07-9292-9C3AA922663F}"/>
          </ac:picMkLst>
        </pc:picChg>
      </pc:sldChg>
      <pc:sldChg chg="addSp delSp modSp add ord modTransition delAnim modAnim modNotes modNotesTx">
        <pc:chgData name="김희정" userId="e354a40b-7d06-4789-8c15-93edbb47e669" providerId="ADAL" clId="{EBDCA8C6-2840-4DF7-8DAA-9AAF9883D056}" dt="2019-12-20T08:18:36.406" v="14050" actId="20578"/>
        <pc:sldMkLst>
          <pc:docMk/>
          <pc:sldMk cId="1540963745" sldId="440"/>
        </pc:sldMkLst>
        <pc:spChg chg="add mod topLvl">
          <ac:chgData name="김희정" userId="e354a40b-7d06-4789-8c15-93edbb47e669" providerId="ADAL" clId="{EBDCA8C6-2840-4DF7-8DAA-9AAF9883D056}" dt="2019-12-17T04:15:20.645" v="3410" actId="1076"/>
          <ac:spMkLst>
            <pc:docMk/>
            <pc:sldMk cId="1540963745" sldId="440"/>
            <ac:spMk id="3" creationId="{508580F2-7088-4B81-A096-725456B789B3}"/>
          </ac:spMkLst>
        </pc:spChg>
        <pc:spChg chg="mod">
          <ac:chgData name="김희정" userId="e354a40b-7d06-4789-8c15-93edbb47e669" providerId="ADAL" clId="{EBDCA8C6-2840-4DF7-8DAA-9AAF9883D056}" dt="2019-12-16T10:33:15.707" v="1865" actId="14100"/>
          <ac:spMkLst>
            <pc:docMk/>
            <pc:sldMk cId="1540963745" sldId="440"/>
            <ac:spMk id="7" creationId="{3CC3AF3C-E55C-44C6-9B2C-2FE7A8E68C59}"/>
          </ac:spMkLst>
        </pc:spChg>
        <pc:spChg chg="mod">
          <ac:chgData name="김희정" userId="e354a40b-7d06-4789-8c15-93edbb47e669" providerId="ADAL" clId="{EBDCA8C6-2840-4DF7-8DAA-9AAF9883D056}" dt="2019-12-16T10:21:23.948" v="1711" actId="20577"/>
          <ac:spMkLst>
            <pc:docMk/>
            <pc:sldMk cId="1540963745" sldId="440"/>
            <ac:spMk id="10" creationId="{3EA04D19-3A2B-44DC-B7A7-D2C3810B905B}"/>
          </ac:spMkLst>
        </pc:spChg>
        <pc:spChg chg="add mod">
          <ac:chgData name="김희정" userId="e354a40b-7d06-4789-8c15-93edbb47e669" providerId="ADAL" clId="{EBDCA8C6-2840-4DF7-8DAA-9AAF9883D056}" dt="2019-12-16T10:21:18.537" v="1702" actId="1076"/>
          <ac:spMkLst>
            <pc:docMk/>
            <pc:sldMk cId="1540963745" sldId="440"/>
            <ac:spMk id="11" creationId="{734763A6-53DE-4B73-AA42-E4FE15D92052}"/>
          </ac:spMkLst>
        </pc:spChg>
        <pc:spChg chg="mod">
          <ac:chgData name="김희정" userId="e354a40b-7d06-4789-8c15-93edbb47e669" providerId="ADAL" clId="{EBDCA8C6-2840-4DF7-8DAA-9AAF9883D056}" dt="2019-12-17T06:13:34.055" v="5440" actId="1076"/>
          <ac:spMkLst>
            <pc:docMk/>
            <pc:sldMk cId="1540963745" sldId="440"/>
            <ac:spMk id="13" creationId="{49E47D4F-EC20-4E5C-AA43-59DE42BF035A}"/>
          </ac:spMkLst>
        </pc:spChg>
        <pc:spChg chg="mod">
          <ac:chgData name="김희정" userId="e354a40b-7d06-4789-8c15-93edbb47e669" providerId="ADAL" clId="{EBDCA8C6-2840-4DF7-8DAA-9AAF9883D056}" dt="2019-12-16T10:46:34" v="2292" actId="404"/>
          <ac:spMkLst>
            <pc:docMk/>
            <pc:sldMk cId="1540963745" sldId="440"/>
            <ac:spMk id="14" creationId="{D4AEDC7B-C168-4ACA-B903-6F26B9543499}"/>
          </ac:spMkLst>
        </pc:spChg>
        <pc:spChg chg="mod">
          <ac:chgData name="김희정" userId="e354a40b-7d06-4789-8c15-93edbb47e669" providerId="ADAL" clId="{EBDCA8C6-2840-4DF7-8DAA-9AAF9883D056}" dt="2019-12-16T10:46:34" v="2292" actId="404"/>
          <ac:spMkLst>
            <pc:docMk/>
            <pc:sldMk cId="1540963745" sldId="440"/>
            <ac:spMk id="15" creationId="{89887875-9BD1-4CB7-9104-95CA93282BF1}"/>
          </ac:spMkLst>
        </pc:spChg>
        <pc:spChg chg="mod">
          <ac:chgData name="김희정" userId="e354a40b-7d06-4789-8c15-93edbb47e669" providerId="ADAL" clId="{EBDCA8C6-2840-4DF7-8DAA-9AAF9883D056}" dt="2019-12-16T11:30:45.692" v="3079" actId="14100"/>
          <ac:spMkLst>
            <pc:docMk/>
            <pc:sldMk cId="1540963745" sldId="440"/>
            <ac:spMk id="17" creationId="{3E20E780-31FE-4726-A8FA-AE48EBFDEA13}"/>
          </ac:spMkLst>
        </pc:spChg>
        <pc:spChg chg="mod">
          <ac:chgData name="김희정" userId="e354a40b-7d06-4789-8c15-93edbb47e669" providerId="ADAL" clId="{EBDCA8C6-2840-4DF7-8DAA-9AAF9883D056}" dt="2019-12-16T11:30:49.276" v="3080" actId="1076"/>
          <ac:spMkLst>
            <pc:docMk/>
            <pc:sldMk cId="1540963745" sldId="440"/>
            <ac:spMk id="18" creationId="{ED6A3AE2-49EC-4710-A8EE-65ED5CD7ADC0}"/>
          </ac:spMkLst>
        </pc:spChg>
        <pc:spChg chg="mod">
          <ac:chgData name="김희정" userId="e354a40b-7d06-4789-8c15-93edbb47e669" providerId="ADAL" clId="{EBDCA8C6-2840-4DF7-8DAA-9AAF9883D056}" dt="2019-12-16T10:46:34" v="2292" actId="404"/>
          <ac:spMkLst>
            <pc:docMk/>
            <pc:sldMk cId="1540963745" sldId="440"/>
            <ac:spMk id="54" creationId="{02DE4FBC-F2AF-4BA8-88CA-9E35E9FA5C44}"/>
          </ac:spMkLst>
        </pc:spChg>
        <pc:spChg chg="mod">
          <ac:chgData name="김희정" userId="e354a40b-7d06-4789-8c15-93edbb47e669" providerId="ADAL" clId="{EBDCA8C6-2840-4DF7-8DAA-9AAF9883D056}" dt="2019-12-16T10:46:34" v="2292" actId="404"/>
          <ac:spMkLst>
            <pc:docMk/>
            <pc:sldMk cId="1540963745" sldId="440"/>
            <ac:spMk id="55" creationId="{050F07ED-9574-4145-9CE8-9F241A8A4349}"/>
          </ac:spMkLst>
        </pc:spChg>
        <pc:spChg chg="mod">
          <ac:chgData name="김희정" userId="e354a40b-7d06-4789-8c15-93edbb47e669" providerId="ADAL" clId="{EBDCA8C6-2840-4DF7-8DAA-9AAF9883D056}" dt="2019-12-16T10:46:34" v="2292" actId="404"/>
          <ac:spMkLst>
            <pc:docMk/>
            <pc:sldMk cId="1540963745" sldId="440"/>
            <ac:spMk id="57" creationId="{EE48B7B6-A604-4A49-AAFE-1CF59FBF8998}"/>
          </ac:spMkLst>
        </pc:spChg>
        <pc:spChg chg="mod">
          <ac:chgData name="김희정" userId="e354a40b-7d06-4789-8c15-93edbb47e669" providerId="ADAL" clId="{EBDCA8C6-2840-4DF7-8DAA-9AAF9883D056}" dt="2019-12-16T10:46:34" v="2292" actId="404"/>
          <ac:spMkLst>
            <pc:docMk/>
            <pc:sldMk cId="1540963745" sldId="440"/>
            <ac:spMk id="58" creationId="{C8E3AE35-3DD7-4E54-9D06-2C1A53D85990}"/>
          </ac:spMkLst>
        </pc:spChg>
        <pc:spChg chg="mod">
          <ac:chgData name="김희정" userId="e354a40b-7d06-4789-8c15-93edbb47e669" providerId="ADAL" clId="{EBDCA8C6-2840-4DF7-8DAA-9AAF9883D056}" dt="2019-12-16T10:46:34" v="2292" actId="404"/>
          <ac:spMkLst>
            <pc:docMk/>
            <pc:sldMk cId="1540963745" sldId="440"/>
            <ac:spMk id="60" creationId="{A81D1E28-C8A9-411F-9F77-857300B4A13F}"/>
          </ac:spMkLst>
        </pc:spChg>
        <pc:spChg chg="mod">
          <ac:chgData name="김희정" userId="e354a40b-7d06-4789-8c15-93edbb47e669" providerId="ADAL" clId="{EBDCA8C6-2840-4DF7-8DAA-9AAF9883D056}" dt="2019-12-16T11:42:28.200" v="3275" actId="20577"/>
          <ac:spMkLst>
            <pc:docMk/>
            <pc:sldMk cId="1540963745" sldId="440"/>
            <ac:spMk id="61" creationId="{33A5B9B8-29E6-4331-903E-2B4C8C62A861}"/>
          </ac:spMkLst>
        </pc:spChg>
        <pc:spChg chg="mod">
          <ac:chgData name="김희정" userId="e354a40b-7d06-4789-8c15-93edbb47e669" providerId="ADAL" clId="{EBDCA8C6-2840-4DF7-8DAA-9AAF9883D056}" dt="2019-12-16T10:46:34" v="2292" actId="404"/>
          <ac:spMkLst>
            <pc:docMk/>
            <pc:sldMk cId="1540963745" sldId="440"/>
            <ac:spMk id="63" creationId="{C42FBFFF-32F6-48F0-899B-B60099318B4D}"/>
          </ac:spMkLst>
        </pc:spChg>
        <pc:spChg chg="mod">
          <ac:chgData name="김희정" userId="e354a40b-7d06-4789-8c15-93edbb47e669" providerId="ADAL" clId="{EBDCA8C6-2840-4DF7-8DAA-9AAF9883D056}" dt="2019-12-16T11:30:33.724" v="3077" actId="1076"/>
          <ac:spMkLst>
            <pc:docMk/>
            <pc:sldMk cId="1540963745" sldId="440"/>
            <ac:spMk id="64" creationId="{A4E5875D-4004-4FA4-A3D5-006246346DC8}"/>
          </ac:spMkLst>
        </pc:spChg>
        <pc:spChg chg="mod">
          <ac:chgData name="김희정" userId="e354a40b-7d06-4789-8c15-93edbb47e669" providerId="ADAL" clId="{EBDCA8C6-2840-4DF7-8DAA-9AAF9883D056}" dt="2019-12-16T10:46:34" v="2292" actId="404"/>
          <ac:spMkLst>
            <pc:docMk/>
            <pc:sldMk cId="1540963745" sldId="440"/>
            <ac:spMk id="66" creationId="{8234C5A6-5145-448C-9C8F-CFBDE9BC50AC}"/>
          </ac:spMkLst>
        </pc:spChg>
        <pc:spChg chg="mod">
          <ac:chgData name="김희정" userId="e354a40b-7d06-4789-8c15-93edbb47e669" providerId="ADAL" clId="{EBDCA8C6-2840-4DF7-8DAA-9AAF9883D056}" dt="2019-12-16T10:51:59.605" v="2393" actId="1076"/>
          <ac:spMkLst>
            <pc:docMk/>
            <pc:sldMk cId="1540963745" sldId="440"/>
            <ac:spMk id="67" creationId="{CC3168C5-9FE5-4248-BC3F-779A8B3002AA}"/>
          </ac:spMkLst>
        </pc:spChg>
        <pc:spChg chg="mod">
          <ac:chgData name="김희정" userId="e354a40b-7d06-4789-8c15-93edbb47e669" providerId="ADAL" clId="{EBDCA8C6-2840-4DF7-8DAA-9AAF9883D056}" dt="2019-12-16T10:46:34" v="2292" actId="404"/>
          <ac:spMkLst>
            <pc:docMk/>
            <pc:sldMk cId="1540963745" sldId="440"/>
            <ac:spMk id="69" creationId="{82628DD3-8F2C-498E-B84A-F3193B345A59}"/>
          </ac:spMkLst>
        </pc:spChg>
        <pc:spChg chg="mod">
          <ac:chgData name="김희정" userId="e354a40b-7d06-4789-8c15-93edbb47e669" providerId="ADAL" clId="{EBDCA8C6-2840-4DF7-8DAA-9AAF9883D056}" dt="2019-12-16T11:15:01.748" v="2534" actId="1076"/>
          <ac:spMkLst>
            <pc:docMk/>
            <pc:sldMk cId="1540963745" sldId="440"/>
            <ac:spMk id="70" creationId="{F4935054-0588-4634-9EE0-6891D91C9B4B}"/>
          </ac:spMkLst>
        </pc:spChg>
        <pc:spChg chg="mod">
          <ac:chgData name="김희정" userId="e354a40b-7d06-4789-8c15-93edbb47e669" providerId="ADAL" clId="{EBDCA8C6-2840-4DF7-8DAA-9AAF9883D056}" dt="2019-12-16T10:49:28.171" v="2326" actId="404"/>
          <ac:spMkLst>
            <pc:docMk/>
            <pc:sldMk cId="1540963745" sldId="440"/>
            <ac:spMk id="72" creationId="{6487FE18-FDF5-4DB5-9E4E-1FED87D71431}"/>
          </ac:spMkLst>
        </pc:spChg>
        <pc:spChg chg="mod">
          <ac:chgData name="김희정" userId="e354a40b-7d06-4789-8c15-93edbb47e669" providerId="ADAL" clId="{EBDCA8C6-2840-4DF7-8DAA-9AAF9883D056}" dt="2019-12-16T10:49:28.171" v="2326" actId="404"/>
          <ac:spMkLst>
            <pc:docMk/>
            <pc:sldMk cId="1540963745" sldId="440"/>
            <ac:spMk id="73" creationId="{74B1235D-BC27-45B6-A331-1E498728A252}"/>
          </ac:spMkLst>
        </pc:spChg>
        <pc:spChg chg="mod">
          <ac:chgData name="김희정" userId="e354a40b-7d06-4789-8c15-93edbb47e669" providerId="ADAL" clId="{EBDCA8C6-2840-4DF7-8DAA-9AAF9883D056}" dt="2019-12-16T10:46:34" v="2292" actId="404"/>
          <ac:spMkLst>
            <pc:docMk/>
            <pc:sldMk cId="1540963745" sldId="440"/>
            <ac:spMk id="75" creationId="{AEDCD524-A5D7-45D2-9E8B-FCDBA8A2EB5C}"/>
          </ac:spMkLst>
        </pc:spChg>
        <pc:spChg chg="mod">
          <ac:chgData name="김희정" userId="e354a40b-7d06-4789-8c15-93edbb47e669" providerId="ADAL" clId="{EBDCA8C6-2840-4DF7-8DAA-9AAF9883D056}" dt="2019-12-16T10:46:34" v="2292" actId="404"/>
          <ac:spMkLst>
            <pc:docMk/>
            <pc:sldMk cId="1540963745" sldId="440"/>
            <ac:spMk id="76" creationId="{BF0B966F-D998-4340-9246-FB40468170D3}"/>
          </ac:spMkLst>
        </pc:spChg>
        <pc:spChg chg="add mod">
          <ac:chgData name="김희정" userId="e354a40b-7d06-4789-8c15-93edbb47e669" providerId="ADAL" clId="{EBDCA8C6-2840-4DF7-8DAA-9AAF9883D056}" dt="2019-12-17T06:11:32.097" v="5436" actId="1076"/>
          <ac:spMkLst>
            <pc:docMk/>
            <pc:sldMk cId="1540963745" sldId="440"/>
            <ac:spMk id="98" creationId="{8E1E3E77-F06E-47F4-A982-981608D3128B}"/>
          </ac:spMkLst>
        </pc:spChg>
        <pc:spChg chg="add mod">
          <ac:chgData name="김희정" userId="e354a40b-7d06-4789-8c15-93edbb47e669" providerId="ADAL" clId="{EBDCA8C6-2840-4DF7-8DAA-9AAF9883D056}" dt="2019-12-17T05:31:01.419" v="5015" actId="20577"/>
          <ac:spMkLst>
            <pc:docMk/>
            <pc:sldMk cId="1540963745" sldId="440"/>
            <ac:spMk id="106" creationId="{57ACD60F-9717-4C4B-B7A6-AFAEBC84768F}"/>
          </ac:spMkLst>
        </pc:spChg>
        <pc:spChg chg="add mod">
          <ac:chgData name="김희정" userId="e354a40b-7d06-4789-8c15-93edbb47e669" providerId="ADAL" clId="{EBDCA8C6-2840-4DF7-8DAA-9AAF9883D056}" dt="2019-12-17T05:53:15.175" v="5273" actId="164"/>
          <ac:spMkLst>
            <pc:docMk/>
            <pc:sldMk cId="1540963745" sldId="440"/>
            <ac:spMk id="117" creationId="{E829292E-E2B4-485E-BF43-C3A45B6998E7}"/>
          </ac:spMkLst>
        </pc:spChg>
        <pc:spChg chg="add mod">
          <ac:chgData name="김희정" userId="e354a40b-7d06-4789-8c15-93edbb47e669" providerId="ADAL" clId="{EBDCA8C6-2840-4DF7-8DAA-9AAF9883D056}" dt="2019-12-17T05:55:11.144" v="5335" actId="1076"/>
          <ac:spMkLst>
            <pc:docMk/>
            <pc:sldMk cId="1540963745" sldId="440"/>
            <ac:spMk id="126" creationId="{732A2147-F77A-471E-AA39-5EA1BD28049D}"/>
          </ac:spMkLst>
        </pc:spChg>
        <pc:spChg chg="add mod">
          <ac:chgData name="김희정" userId="e354a40b-7d06-4789-8c15-93edbb47e669" providerId="ADAL" clId="{EBDCA8C6-2840-4DF7-8DAA-9AAF9883D056}" dt="2019-12-16T11:19:55.066" v="2636" actId="571"/>
          <ac:spMkLst>
            <pc:docMk/>
            <pc:sldMk cId="1540963745" sldId="440"/>
            <ac:spMk id="148" creationId="{88B4E919-B555-428F-816C-281FFA65A5C2}"/>
          </ac:spMkLst>
        </pc:spChg>
        <pc:spChg chg="add mod">
          <ac:chgData name="김희정" userId="e354a40b-7d06-4789-8c15-93edbb47e669" providerId="ADAL" clId="{EBDCA8C6-2840-4DF7-8DAA-9AAF9883D056}" dt="2019-12-16T11:19:54.704" v="2635" actId="571"/>
          <ac:spMkLst>
            <pc:docMk/>
            <pc:sldMk cId="1540963745" sldId="440"/>
            <ac:spMk id="149" creationId="{76EF1457-B506-4920-AC72-4EC6297D0871}"/>
          </ac:spMkLst>
        </pc:spChg>
        <pc:spChg chg="add mod">
          <ac:chgData name="김희정" userId="e354a40b-7d06-4789-8c15-93edbb47e669" providerId="ADAL" clId="{EBDCA8C6-2840-4DF7-8DAA-9AAF9883D056}" dt="2019-12-17T06:11:49.496" v="5439" actId="1076"/>
          <ac:spMkLst>
            <pc:docMk/>
            <pc:sldMk cId="1540963745" sldId="440"/>
            <ac:spMk id="150" creationId="{D2B89730-40B4-4C78-91CE-B408EB19AD73}"/>
          </ac:spMkLst>
        </pc:spChg>
        <pc:spChg chg="add mod">
          <ac:chgData name="김희정" userId="e354a40b-7d06-4789-8c15-93edbb47e669" providerId="ADAL" clId="{EBDCA8C6-2840-4DF7-8DAA-9AAF9883D056}" dt="2019-12-17T06:11:45.960" v="5438" actId="1076"/>
          <ac:spMkLst>
            <pc:docMk/>
            <pc:sldMk cId="1540963745" sldId="440"/>
            <ac:spMk id="151" creationId="{C20CE365-B5AD-4DF5-9FAF-00A848EA2E38}"/>
          </ac:spMkLst>
        </pc:spChg>
        <pc:spChg chg="add mod">
          <ac:chgData name="김희정" userId="e354a40b-7d06-4789-8c15-93edbb47e669" providerId="ADAL" clId="{EBDCA8C6-2840-4DF7-8DAA-9AAF9883D056}" dt="2019-12-17T06:10:15.320" v="5421" actId="1076"/>
          <ac:spMkLst>
            <pc:docMk/>
            <pc:sldMk cId="1540963745" sldId="440"/>
            <ac:spMk id="152" creationId="{2982967C-8940-4C0D-9962-D5EEC73F1249}"/>
          </ac:spMkLst>
        </pc:spChg>
        <pc:spChg chg="add mod">
          <ac:chgData name="김희정" userId="e354a40b-7d06-4789-8c15-93edbb47e669" providerId="ADAL" clId="{EBDCA8C6-2840-4DF7-8DAA-9AAF9883D056}" dt="2019-12-17T06:10:19.888" v="5422" actId="1076"/>
          <ac:spMkLst>
            <pc:docMk/>
            <pc:sldMk cId="1540963745" sldId="440"/>
            <ac:spMk id="153" creationId="{444C3424-1AE4-4C94-93FB-8BD07C143EE8}"/>
          </ac:spMkLst>
        </pc:spChg>
        <pc:spChg chg="add mod">
          <ac:chgData name="김희정" userId="e354a40b-7d06-4789-8c15-93edbb47e669" providerId="ADAL" clId="{EBDCA8C6-2840-4DF7-8DAA-9AAF9883D056}" dt="2019-12-17T06:10:31.591" v="5425" actId="1076"/>
          <ac:spMkLst>
            <pc:docMk/>
            <pc:sldMk cId="1540963745" sldId="440"/>
            <ac:spMk id="154" creationId="{45E41C7E-588D-409F-99FD-FF7C1D079DC0}"/>
          </ac:spMkLst>
        </pc:spChg>
        <pc:spChg chg="add del mod">
          <ac:chgData name="김희정" userId="e354a40b-7d06-4789-8c15-93edbb47e669" providerId="ADAL" clId="{EBDCA8C6-2840-4DF7-8DAA-9AAF9883D056}" dt="2019-12-16T11:21:34.872" v="2710" actId="478"/>
          <ac:spMkLst>
            <pc:docMk/>
            <pc:sldMk cId="1540963745" sldId="440"/>
            <ac:spMk id="155" creationId="{E2F96A97-5DF6-4304-9FC5-F1EF9D4A6B2D}"/>
          </ac:spMkLst>
        </pc:spChg>
        <pc:spChg chg="add mod">
          <ac:chgData name="김희정" userId="e354a40b-7d06-4789-8c15-93edbb47e669" providerId="ADAL" clId="{EBDCA8C6-2840-4DF7-8DAA-9AAF9883D056}" dt="2019-12-17T06:10:36.224" v="5426" actId="1076"/>
          <ac:spMkLst>
            <pc:docMk/>
            <pc:sldMk cId="1540963745" sldId="440"/>
            <ac:spMk id="156" creationId="{2B28F2D4-456B-44FB-9153-CCF232BB8C61}"/>
          </ac:spMkLst>
        </pc:spChg>
        <pc:spChg chg="add mod">
          <ac:chgData name="김희정" userId="e354a40b-7d06-4789-8c15-93edbb47e669" providerId="ADAL" clId="{EBDCA8C6-2840-4DF7-8DAA-9AAF9883D056}" dt="2019-12-17T06:10:47.169" v="5429" actId="1076"/>
          <ac:spMkLst>
            <pc:docMk/>
            <pc:sldMk cId="1540963745" sldId="440"/>
            <ac:spMk id="157" creationId="{7A0B3EF8-8155-4850-B1FC-74B02ECFB166}"/>
          </ac:spMkLst>
        </pc:spChg>
        <pc:spChg chg="add mod">
          <ac:chgData name="김희정" userId="e354a40b-7d06-4789-8c15-93edbb47e669" providerId="ADAL" clId="{EBDCA8C6-2840-4DF7-8DAA-9AAF9883D056}" dt="2019-12-17T06:11:17.953" v="5434" actId="1076"/>
          <ac:spMkLst>
            <pc:docMk/>
            <pc:sldMk cId="1540963745" sldId="440"/>
            <ac:spMk id="158" creationId="{5D6B1229-2164-4768-85B7-57E827635EA1}"/>
          </ac:spMkLst>
        </pc:spChg>
        <pc:spChg chg="add mod">
          <ac:chgData name="김희정" userId="e354a40b-7d06-4789-8c15-93edbb47e669" providerId="ADAL" clId="{EBDCA8C6-2840-4DF7-8DAA-9AAF9883D056}" dt="2019-12-17T06:11:23.552" v="5435" actId="1076"/>
          <ac:spMkLst>
            <pc:docMk/>
            <pc:sldMk cId="1540963745" sldId="440"/>
            <ac:spMk id="159" creationId="{A7AA6922-CE9F-427C-B844-64123BC00F7B}"/>
          </ac:spMkLst>
        </pc:spChg>
        <pc:spChg chg="add mod">
          <ac:chgData name="김희정" userId="e354a40b-7d06-4789-8c15-93edbb47e669" providerId="ADAL" clId="{EBDCA8C6-2840-4DF7-8DAA-9AAF9883D056}" dt="2019-12-16T11:21:42.983" v="2712" actId="571"/>
          <ac:spMkLst>
            <pc:docMk/>
            <pc:sldMk cId="1540963745" sldId="440"/>
            <ac:spMk id="162" creationId="{2203125D-1EEC-4E84-A452-9172C8D197C0}"/>
          </ac:spMkLst>
        </pc:spChg>
        <pc:spChg chg="add mod">
          <ac:chgData name="김희정" userId="e354a40b-7d06-4789-8c15-93edbb47e669" providerId="ADAL" clId="{EBDCA8C6-2840-4DF7-8DAA-9AAF9883D056}" dt="2019-12-17T06:10:50.433" v="5430" actId="1076"/>
          <ac:spMkLst>
            <pc:docMk/>
            <pc:sldMk cId="1540963745" sldId="440"/>
            <ac:spMk id="163" creationId="{6C9CAC79-AD30-4729-BF2F-B046243B87B1}"/>
          </ac:spMkLst>
        </pc:spChg>
        <pc:spChg chg="add mod">
          <ac:chgData name="김희정" userId="e354a40b-7d06-4789-8c15-93edbb47e669" providerId="ADAL" clId="{EBDCA8C6-2840-4DF7-8DAA-9AAF9883D056}" dt="2019-12-17T06:10:27.336" v="5424" actId="1076"/>
          <ac:spMkLst>
            <pc:docMk/>
            <pc:sldMk cId="1540963745" sldId="440"/>
            <ac:spMk id="172" creationId="{EA87E2B2-7910-4F3C-87EE-523C3A5E33B5}"/>
          </ac:spMkLst>
        </pc:spChg>
        <pc:spChg chg="add mod">
          <ac:chgData name="김희정" userId="e354a40b-7d06-4789-8c15-93edbb47e669" providerId="ADAL" clId="{EBDCA8C6-2840-4DF7-8DAA-9AAF9883D056}" dt="2019-12-16T11:26:22.044" v="2995" actId="1076"/>
          <ac:spMkLst>
            <pc:docMk/>
            <pc:sldMk cId="1540963745" sldId="440"/>
            <ac:spMk id="177" creationId="{A2AF1839-8D0A-4B78-9D2F-CB0E3CFD63CA}"/>
          </ac:spMkLst>
        </pc:spChg>
        <pc:spChg chg="add mod">
          <ac:chgData name="김희정" userId="e354a40b-7d06-4789-8c15-93edbb47e669" providerId="ADAL" clId="{EBDCA8C6-2840-4DF7-8DAA-9AAF9883D056}" dt="2019-12-17T06:09:43.998" v="5420" actId="1038"/>
          <ac:spMkLst>
            <pc:docMk/>
            <pc:sldMk cId="1540963745" sldId="440"/>
            <ac:spMk id="212" creationId="{DE35E6DD-C212-4BCA-8617-4739BDDD8B39}"/>
          </ac:spMkLst>
        </pc:spChg>
        <pc:spChg chg="add del mod topLvl">
          <ac:chgData name="김희정" userId="e354a40b-7d06-4789-8c15-93edbb47e669" providerId="ADAL" clId="{EBDCA8C6-2840-4DF7-8DAA-9AAF9883D056}" dt="2019-12-17T05:47:19.779" v="5152" actId="478"/>
          <ac:spMkLst>
            <pc:docMk/>
            <pc:sldMk cId="1540963745" sldId="440"/>
            <ac:spMk id="213" creationId="{C52578DF-5959-4EE4-950A-613FE5C5561E}"/>
          </ac:spMkLst>
        </pc:spChg>
        <pc:spChg chg="add mod">
          <ac:chgData name="김희정" userId="e354a40b-7d06-4789-8c15-93edbb47e669" providerId="ADAL" clId="{EBDCA8C6-2840-4DF7-8DAA-9AAF9883D056}" dt="2019-12-17T06:09:43.998" v="5420" actId="1038"/>
          <ac:spMkLst>
            <pc:docMk/>
            <pc:sldMk cId="1540963745" sldId="440"/>
            <ac:spMk id="216" creationId="{0B956285-B76E-4846-BF5C-10846176AE9D}"/>
          </ac:spMkLst>
        </pc:spChg>
        <pc:spChg chg="mod">
          <ac:chgData name="김희정" userId="e354a40b-7d06-4789-8c15-93edbb47e669" providerId="ADAL" clId="{EBDCA8C6-2840-4DF7-8DAA-9AAF9883D056}" dt="2019-12-16T09:00:20.661" v="1455" actId="113"/>
          <ac:spMkLst>
            <pc:docMk/>
            <pc:sldMk cId="1540963745" sldId="440"/>
            <ac:spMk id="1220" creationId="{00000000-0000-0000-0000-000000000000}"/>
          </ac:spMkLst>
        </pc:spChg>
        <pc:spChg chg="mod">
          <ac:chgData name="김희정" userId="e354a40b-7d06-4789-8c15-93edbb47e669" providerId="ADAL" clId="{EBDCA8C6-2840-4DF7-8DAA-9AAF9883D056}" dt="2019-12-16T09:00:23.835" v="1456" actId="113"/>
          <ac:spMkLst>
            <pc:docMk/>
            <pc:sldMk cId="1540963745" sldId="440"/>
            <ac:spMk id="1221" creationId="{00000000-0000-0000-0000-000000000000}"/>
          </ac:spMkLst>
        </pc:spChg>
        <pc:grpChg chg="add mod topLvl">
          <ac:chgData name="김희정" userId="e354a40b-7d06-4789-8c15-93edbb47e669" providerId="ADAL" clId="{EBDCA8C6-2840-4DF7-8DAA-9AAF9883D056}" dt="2019-12-17T06:11:35.576" v="5437" actId="1076"/>
          <ac:grpSpMkLst>
            <pc:docMk/>
            <pc:sldMk cId="1540963745" sldId="440"/>
            <ac:grpSpMk id="12" creationId="{1C46D6D4-C991-42CA-A6C0-0E84464672E2}"/>
          </ac:grpSpMkLst>
        </pc:grpChg>
        <pc:grpChg chg="add mod topLvl">
          <ac:chgData name="김희정" userId="e354a40b-7d06-4789-8c15-93edbb47e669" providerId="ADAL" clId="{EBDCA8C6-2840-4DF7-8DAA-9AAF9883D056}" dt="2019-12-17T06:09:43.998" v="5420" actId="1038"/>
          <ac:grpSpMkLst>
            <pc:docMk/>
            <pc:sldMk cId="1540963745" sldId="440"/>
            <ac:grpSpMk id="16" creationId="{3311737B-231D-450B-B544-E66CA52C91D5}"/>
          </ac:grpSpMkLst>
        </pc:grpChg>
        <pc:grpChg chg="add del mod">
          <ac:chgData name="김희정" userId="e354a40b-7d06-4789-8c15-93edbb47e669" providerId="ADAL" clId="{EBDCA8C6-2840-4DF7-8DAA-9AAF9883D056}" dt="2019-12-16T10:40:19.225" v="2115" actId="478"/>
          <ac:grpSpMkLst>
            <pc:docMk/>
            <pc:sldMk cId="1540963745" sldId="440"/>
            <ac:grpSpMk id="19" creationId="{B3C5F886-F533-42EF-B105-4EDDB7236733}"/>
          </ac:grpSpMkLst>
        </pc:grpChg>
        <pc:grpChg chg="add del mod">
          <ac:chgData name="김희정" userId="e354a40b-7d06-4789-8c15-93edbb47e669" providerId="ADAL" clId="{EBDCA8C6-2840-4DF7-8DAA-9AAF9883D056}" dt="2019-12-16T10:40:21.418" v="2116" actId="478"/>
          <ac:grpSpMkLst>
            <pc:docMk/>
            <pc:sldMk cId="1540963745" sldId="440"/>
            <ac:grpSpMk id="22" creationId="{70629E09-B33E-4D6D-8341-90AFA8B08CFF}"/>
          </ac:grpSpMkLst>
        </pc:grpChg>
        <pc:grpChg chg="add del mod">
          <ac:chgData name="김희정" userId="e354a40b-7d06-4789-8c15-93edbb47e669" providerId="ADAL" clId="{EBDCA8C6-2840-4DF7-8DAA-9AAF9883D056}" dt="2019-12-16T10:40:19.225" v="2115" actId="478"/>
          <ac:grpSpMkLst>
            <pc:docMk/>
            <pc:sldMk cId="1540963745" sldId="440"/>
            <ac:grpSpMk id="26" creationId="{FF867B1E-C85B-44BF-834F-39D7EB3B2106}"/>
          </ac:grpSpMkLst>
        </pc:grpChg>
        <pc:grpChg chg="add del mod">
          <ac:chgData name="김희정" userId="e354a40b-7d06-4789-8c15-93edbb47e669" providerId="ADAL" clId="{EBDCA8C6-2840-4DF7-8DAA-9AAF9883D056}" dt="2019-12-16T10:44:03.784" v="2238" actId="478"/>
          <ac:grpSpMkLst>
            <pc:docMk/>
            <pc:sldMk cId="1540963745" sldId="440"/>
            <ac:grpSpMk id="29" creationId="{1D540C56-8FD0-46AC-9596-A2FAB7CF954F}"/>
          </ac:grpSpMkLst>
        </pc:grpChg>
        <pc:grpChg chg="add del mod">
          <ac:chgData name="김희정" userId="e354a40b-7d06-4789-8c15-93edbb47e669" providerId="ADAL" clId="{EBDCA8C6-2840-4DF7-8DAA-9AAF9883D056}" dt="2019-12-16T10:40:19.225" v="2115" actId="478"/>
          <ac:grpSpMkLst>
            <pc:docMk/>
            <pc:sldMk cId="1540963745" sldId="440"/>
            <ac:grpSpMk id="32" creationId="{BF56476B-365E-4CBE-84D9-4CBAB5750804}"/>
          </ac:grpSpMkLst>
        </pc:grpChg>
        <pc:grpChg chg="add del mod">
          <ac:chgData name="김희정" userId="e354a40b-7d06-4789-8c15-93edbb47e669" providerId="ADAL" clId="{EBDCA8C6-2840-4DF7-8DAA-9AAF9883D056}" dt="2019-12-16T10:40:19.225" v="2115" actId="478"/>
          <ac:grpSpMkLst>
            <pc:docMk/>
            <pc:sldMk cId="1540963745" sldId="440"/>
            <ac:grpSpMk id="35" creationId="{15CB278B-6AA9-4A4A-BC6F-B1811983BAE4}"/>
          </ac:grpSpMkLst>
        </pc:grpChg>
        <pc:grpChg chg="add mod">
          <ac:chgData name="김희정" userId="e354a40b-7d06-4789-8c15-93edbb47e669" providerId="ADAL" clId="{EBDCA8C6-2840-4DF7-8DAA-9AAF9883D056}" dt="2019-12-17T06:09:43.998" v="5420" actId="1038"/>
          <ac:grpSpMkLst>
            <pc:docMk/>
            <pc:sldMk cId="1540963745" sldId="440"/>
            <ac:grpSpMk id="35" creationId="{C345455D-A629-497C-A765-366085F3BF52}"/>
          </ac:grpSpMkLst>
        </pc:grpChg>
        <pc:grpChg chg="add mod">
          <ac:chgData name="김희정" userId="e354a40b-7d06-4789-8c15-93edbb47e669" providerId="ADAL" clId="{EBDCA8C6-2840-4DF7-8DAA-9AAF9883D056}" dt="2019-12-17T05:55:05.552" v="5331" actId="164"/>
          <ac:grpSpMkLst>
            <pc:docMk/>
            <pc:sldMk cId="1540963745" sldId="440"/>
            <ac:grpSpMk id="38" creationId="{C8D7F455-CB92-4CD9-A527-F1C69CD64451}"/>
          </ac:grpSpMkLst>
        </pc:grpChg>
        <pc:grpChg chg="add del mod">
          <ac:chgData name="김희정" userId="e354a40b-7d06-4789-8c15-93edbb47e669" providerId="ADAL" clId="{EBDCA8C6-2840-4DF7-8DAA-9AAF9883D056}" dt="2019-12-16T10:40:19.225" v="2115" actId="478"/>
          <ac:grpSpMkLst>
            <pc:docMk/>
            <pc:sldMk cId="1540963745" sldId="440"/>
            <ac:grpSpMk id="38" creationId="{EEDFCEE8-1DA4-40A1-9076-F616F033A351}"/>
          </ac:grpSpMkLst>
        </pc:grpChg>
        <pc:grpChg chg="add del mod">
          <ac:chgData name="김희정" userId="e354a40b-7d06-4789-8c15-93edbb47e669" providerId="ADAL" clId="{EBDCA8C6-2840-4DF7-8DAA-9AAF9883D056}" dt="2019-12-16T10:40:19.225" v="2115" actId="478"/>
          <ac:grpSpMkLst>
            <pc:docMk/>
            <pc:sldMk cId="1540963745" sldId="440"/>
            <ac:grpSpMk id="41" creationId="{52682573-FCB7-4CB9-B856-B5872A316D5E}"/>
          </ac:grpSpMkLst>
        </pc:grpChg>
        <pc:grpChg chg="add del mod">
          <ac:chgData name="김희정" userId="e354a40b-7d06-4789-8c15-93edbb47e669" providerId="ADAL" clId="{EBDCA8C6-2840-4DF7-8DAA-9AAF9883D056}" dt="2019-12-16T10:40:25.313" v="2118" actId="478"/>
          <ac:grpSpMkLst>
            <pc:docMk/>
            <pc:sldMk cId="1540963745" sldId="440"/>
            <ac:grpSpMk id="44" creationId="{A94A07A8-857F-47E2-8A64-E6C1677352D0}"/>
          </ac:grpSpMkLst>
        </pc:grpChg>
        <pc:grpChg chg="add mod">
          <ac:chgData name="김희정" userId="e354a40b-7d06-4789-8c15-93edbb47e669" providerId="ADAL" clId="{EBDCA8C6-2840-4DF7-8DAA-9AAF9883D056}" dt="2019-12-17T06:09:43.998" v="5420" actId="1038"/>
          <ac:grpSpMkLst>
            <pc:docMk/>
            <pc:sldMk cId="1540963745" sldId="440"/>
            <ac:grpSpMk id="45" creationId="{357D0B76-27C3-4322-AA1D-B55A08E5A8EA}"/>
          </ac:grpSpMkLst>
        </pc:grpChg>
        <pc:grpChg chg="add del mod">
          <ac:chgData name="김희정" userId="e354a40b-7d06-4789-8c15-93edbb47e669" providerId="ADAL" clId="{EBDCA8C6-2840-4DF7-8DAA-9AAF9883D056}" dt="2019-12-16T10:40:19.225" v="2115" actId="478"/>
          <ac:grpSpMkLst>
            <pc:docMk/>
            <pc:sldMk cId="1540963745" sldId="440"/>
            <ac:grpSpMk id="47" creationId="{95C2A3E7-320E-44FF-8BD1-7A1395ECC008}"/>
          </ac:grpSpMkLst>
        </pc:grpChg>
        <pc:grpChg chg="add del mod">
          <ac:chgData name="김희정" userId="e354a40b-7d06-4789-8c15-93edbb47e669" providerId="ADAL" clId="{EBDCA8C6-2840-4DF7-8DAA-9AAF9883D056}" dt="2019-12-16T10:40:19.225" v="2115" actId="478"/>
          <ac:grpSpMkLst>
            <pc:docMk/>
            <pc:sldMk cId="1540963745" sldId="440"/>
            <ac:grpSpMk id="50" creationId="{86A15810-44E4-4309-9E98-E02E6836FAB9}"/>
          </ac:grpSpMkLst>
        </pc:grpChg>
        <pc:grpChg chg="add mod topLvl">
          <ac:chgData name="김희정" userId="e354a40b-7d06-4789-8c15-93edbb47e669" providerId="ADAL" clId="{EBDCA8C6-2840-4DF7-8DAA-9AAF9883D056}" dt="2019-12-17T06:09:43.998" v="5420" actId="1038"/>
          <ac:grpSpMkLst>
            <pc:docMk/>
            <pc:sldMk cId="1540963745" sldId="440"/>
            <ac:grpSpMk id="53" creationId="{01E86945-50E6-4E7A-85B2-990DC476E0F8}"/>
          </ac:grpSpMkLst>
        </pc:grpChg>
        <pc:grpChg chg="add mod topLvl">
          <ac:chgData name="김희정" userId="e354a40b-7d06-4789-8c15-93edbb47e669" providerId="ADAL" clId="{EBDCA8C6-2840-4DF7-8DAA-9AAF9883D056}" dt="2019-12-17T06:09:43.998" v="5420" actId="1038"/>
          <ac:grpSpMkLst>
            <pc:docMk/>
            <pc:sldMk cId="1540963745" sldId="440"/>
            <ac:grpSpMk id="56" creationId="{E1397A39-D387-44EB-B2CC-1C47DD0065A2}"/>
          </ac:grpSpMkLst>
        </pc:grpChg>
        <pc:grpChg chg="add mod topLvl">
          <ac:chgData name="김희정" userId="e354a40b-7d06-4789-8c15-93edbb47e669" providerId="ADAL" clId="{EBDCA8C6-2840-4DF7-8DAA-9AAF9883D056}" dt="2019-12-17T06:09:43.998" v="5420" actId="1038"/>
          <ac:grpSpMkLst>
            <pc:docMk/>
            <pc:sldMk cId="1540963745" sldId="440"/>
            <ac:grpSpMk id="59" creationId="{467B26BB-C04A-4583-8F0C-5BCE8FE6E555}"/>
          </ac:grpSpMkLst>
        </pc:grpChg>
        <pc:grpChg chg="add mod topLvl">
          <ac:chgData name="김희정" userId="e354a40b-7d06-4789-8c15-93edbb47e669" providerId="ADAL" clId="{EBDCA8C6-2840-4DF7-8DAA-9AAF9883D056}" dt="2019-12-17T06:09:43.998" v="5420" actId="1038"/>
          <ac:grpSpMkLst>
            <pc:docMk/>
            <pc:sldMk cId="1540963745" sldId="440"/>
            <ac:grpSpMk id="62" creationId="{2598CF30-2659-4FDD-8246-D7C78F5427E7}"/>
          </ac:grpSpMkLst>
        </pc:grpChg>
        <pc:grpChg chg="add mod topLvl">
          <ac:chgData name="김희정" userId="e354a40b-7d06-4789-8c15-93edbb47e669" providerId="ADAL" clId="{EBDCA8C6-2840-4DF7-8DAA-9AAF9883D056}" dt="2019-12-17T06:09:43.998" v="5420" actId="1038"/>
          <ac:grpSpMkLst>
            <pc:docMk/>
            <pc:sldMk cId="1540963745" sldId="440"/>
            <ac:grpSpMk id="65" creationId="{FBD44F5A-8201-4C08-9C44-19FAE086A6F8}"/>
          </ac:grpSpMkLst>
        </pc:grpChg>
        <pc:grpChg chg="add mod topLvl">
          <ac:chgData name="김희정" userId="e354a40b-7d06-4789-8c15-93edbb47e669" providerId="ADAL" clId="{EBDCA8C6-2840-4DF7-8DAA-9AAF9883D056}" dt="2019-12-17T06:09:43.998" v="5420" actId="1038"/>
          <ac:grpSpMkLst>
            <pc:docMk/>
            <pc:sldMk cId="1540963745" sldId="440"/>
            <ac:grpSpMk id="68" creationId="{00829025-008E-4C7D-B765-7187BE186B96}"/>
          </ac:grpSpMkLst>
        </pc:grpChg>
        <pc:grpChg chg="add mod topLvl">
          <ac:chgData name="김희정" userId="e354a40b-7d06-4789-8c15-93edbb47e669" providerId="ADAL" clId="{EBDCA8C6-2840-4DF7-8DAA-9AAF9883D056}" dt="2019-12-17T06:11:11.626" v="5433" actId="1035"/>
          <ac:grpSpMkLst>
            <pc:docMk/>
            <pc:sldMk cId="1540963745" sldId="440"/>
            <ac:grpSpMk id="71" creationId="{7B89F038-CCDE-4A8F-8D4D-C4FC59829C70}"/>
          </ac:grpSpMkLst>
        </pc:grpChg>
        <pc:grpChg chg="add mod topLvl">
          <ac:chgData name="김희정" userId="e354a40b-7d06-4789-8c15-93edbb47e669" providerId="ADAL" clId="{EBDCA8C6-2840-4DF7-8DAA-9AAF9883D056}" dt="2019-12-17T06:09:43.998" v="5420" actId="1038"/>
          <ac:grpSpMkLst>
            <pc:docMk/>
            <pc:sldMk cId="1540963745" sldId="440"/>
            <ac:grpSpMk id="74" creationId="{2E8751C1-C324-4307-B6EC-73DC6F936370}"/>
          </ac:grpSpMkLst>
        </pc:grpChg>
        <pc:grpChg chg="add mod topLvl">
          <ac:chgData name="김희정" userId="e354a40b-7d06-4789-8c15-93edbb47e669" providerId="ADAL" clId="{EBDCA8C6-2840-4DF7-8DAA-9AAF9883D056}" dt="2019-12-16T11:38:08.925" v="3243" actId="164"/>
          <ac:grpSpMkLst>
            <pc:docMk/>
            <pc:sldMk cId="1540963745" sldId="440"/>
            <ac:grpSpMk id="107" creationId="{3CBC654F-427E-4A30-BC17-A1509B86ADAB}"/>
          </ac:grpSpMkLst>
        </pc:grpChg>
        <pc:grpChg chg="add mod topLvl">
          <ac:chgData name="김희정" userId="e354a40b-7d06-4789-8c15-93edbb47e669" providerId="ADAL" clId="{EBDCA8C6-2840-4DF7-8DAA-9AAF9883D056}" dt="2019-12-17T06:09:43.998" v="5420" actId="1038"/>
          <ac:grpSpMkLst>
            <pc:docMk/>
            <pc:sldMk cId="1540963745" sldId="440"/>
            <ac:grpSpMk id="113" creationId="{33C856D2-014F-401E-B9C4-AF9D745BA255}"/>
          </ac:grpSpMkLst>
        </pc:grpChg>
        <pc:grpChg chg="add mod topLvl">
          <ac:chgData name="김희정" userId="e354a40b-7d06-4789-8c15-93edbb47e669" providerId="ADAL" clId="{EBDCA8C6-2840-4DF7-8DAA-9AAF9883D056}" dt="2019-12-17T06:09:43.998" v="5420" actId="1038"/>
          <ac:grpSpMkLst>
            <pc:docMk/>
            <pc:sldMk cId="1540963745" sldId="440"/>
            <ac:grpSpMk id="114" creationId="{00758ACF-D691-45C7-88A6-70BCA8D6F228}"/>
          </ac:grpSpMkLst>
        </pc:grpChg>
        <pc:grpChg chg="add mod topLvl">
          <ac:chgData name="김희정" userId="e354a40b-7d06-4789-8c15-93edbb47e669" providerId="ADAL" clId="{EBDCA8C6-2840-4DF7-8DAA-9AAF9883D056}" dt="2019-12-17T06:09:43.998" v="5420" actId="1038"/>
          <ac:grpSpMkLst>
            <pc:docMk/>
            <pc:sldMk cId="1540963745" sldId="440"/>
            <ac:grpSpMk id="115" creationId="{6402213A-CB10-4D97-9C26-E7884DF2887D}"/>
          </ac:grpSpMkLst>
        </pc:grpChg>
        <pc:grpChg chg="add mod topLvl">
          <ac:chgData name="김희정" userId="e354a40b-7d06-4789-8c15-93edbb47e669" providerId="ADAL" clId="{EBDCA8C6-2840-4DF7-8DAA-9AAF9883D056}" dt="2019-12-17T06:09:43.998" v="5420" actId="1038"/>
          <ac:grpSpMkLst>
            <pc:docMk/>
            <pc:sldMk cId="1540963745" sldId="440"/>
            <ac:grpSpMk id="116" creationId="{50798DF5-ADE3-48E4-9BB4-CEF59B1636B2}"/>
          </ac:grpSpMkLst>
        </pc:grpChg>
        <pc:grpChg chg="add mod topLvl">
          <ac:chgData name="김희정" userId="e354a40b-7d06-4789-8c15-93edbb47e669" providerId="ADAL" clId="{EBDCA8C6-2840-4DF7-8DAA-9AAF9883D056}" dt="2019-12-16T11:35:29.508" v="3097" actId="164"/>
          <ac:grpSpMkLst>
            <pc:docMk/>
            <pc:sldMk cId="1540963745" sldId="440"/>
            <ac:grpSpMk id="121" creationId="{DDAC4763-D275-4363-8E0B-F4E83BD2FA44}"/>
          </ac:grpSpMkLst>
        </pc:grpChg>
        <pc:grpChg chg="add mod topLvl">
          <ac:chgData name="김희정" userId="e354a40b-7d06-4789-8c15-93edbb47e669" providerId="ADAL" clId="{EBDCA8C6-2840-4DF7-8DAA-9AAF9883D056}" dt="2019-12-16T11:35:29.508" v="3097" actId="164"/>
          <ac:grpSpMkLst>
            <pc:docMk/>
            <pc:sldMk cId="1540963745" sldId="440"/>
            <ac:grpSpMk id="122" creationId="{127C13B3-8DC8-490A-B898-6F2288093748}"/>
          </ac:grpSpMkLst>
        </pc:grpChg>
        <pc:grpChg chg="add mod topLvl">
          <ac:chgData name="김희정" userId="e354a40b-7d06-4789-8c15-93edbb47e669" providerId="ADAL" clId="{EBDCA8C6-2840-4DF7-8DAA-9AAF9883D056}" dt="2019-12-17T06:09:43.998" v="5420" actId="1038"/>
          <ac:grpSpMkLst>
            <pc:docMk/>
            <pc:sldMk cId="1540963745" sldId="440"/>
            <ac:grpSpMk id="123" creationId="{6F006384-BC3D-49A9-8022-820A99810566}"/>
          </ac:grpSpMkLst>
        </pc:grpChg>
        <pc:grpChg chg="add mod topLvl">
          <ac:chgData name="김희정" userId="e354a40b-7d06-4789-8c15-93edbb47e669" providerId="ADAL" clId="{EBDCA8C6-2840-4DF7-8DAA-9AAF9883D056}" dt="2019-12-17T06:09:43.998" v="5420" actId="1038"/>
          <ac:grpSpMkLst>
            <pc:docMk/>
            <pc:sldMk cId="1540963745" sldId="440"/>
            <ac:grpSpMk id="124" creationId="{51C55191-4DF4-40C8-9FC2-1F7505527E09}"/>
          </ac:grpSpMkLst>
        </pc:grpChg>
        <pc:grpChg chg="add mod topLvl">
          <ac:chgData name="김희정" userId="e354a40b-7d06-4789-8c15-93edbb47e669" providerId="ADAL" clId="{EBDCA8C6-2840-4DF7-8DAA-9AAF9883D056}" dt="2019-12-17T06:09:43.998" v="5420" actId="1038"/>
          <ac:grpSpMkLst>
            <pc:docMk/>
            <pc:sldMk cId="1540963745" sldId="440"/>
            <ac:grpSpMk id="125" creationId="{DE00C116-3958-4D2B-9D04-48FA01C5AF5D}"/>
          </ac:grpSpMkLst>
        </pc:grpChg>
        <pc:grpChg chg="add mod">
          <ac:chgData name="김희정" userId="e354a40b-7d06-4789-8c15-93edbb47e669" providerId="ADAL" clId="{EBDCA8C6-2840-4DF7-8DAA-9AAF9883D056}" dt="2019-12-16T11:24:33.067" v="2920" actId="164"/>
          <ac:grpSpMkLst>
            <pc:docMk/>
            <pc:sldMk cId="1540963745" sldId="440"/>
            <ac:grpSpMk id="126" creationId="{F959D76D-B10F-435A-A838-2DD67B6AC479}"/>
          </ac:grpSpMkLst>
        </pc:grpChg>
        <pc:grpChg chg="add mod topLvl">
          <ac:chgData name="김희정" userId="e354a40b-7d06-4789-8c15-93edbb47e669" providerId="ADAL" clId="{EBDCA8C6-2840-4DF7-8DAA-9AAF9883D056}" dt="2019-12-17T06:09:43.998" v="5420" actId="1038"/>
          <ac:grpSpMkLst>
            <pc:docMk/>
            <pc:sldMk cId="1540963745" sldId="440"/>
            <ac:grpSpMk id="127" creationId="{3179D492-B4E3-4D84-890B-252EE7EC7F45}"/>
          </ac:grpSpMkLst>
        </pc:grpChg>
        <pc:grpChg chg="add mod topLvl">
          <ac:chgData name="김희정" userId="e354a40b-7d06-4789-8c15-93edbb47e669" providerId="ADAL" clId="{EBDCA8C6-2840-4DF7-8DAA-9AAF9883D056}" dt="2019-12-17T06:09:43.998" v="5420" actId="1038"/>
          <ac:grpSpMkLst>
            <pc:docMk/>
            <pc:sldMk cId="1540963745" sldId="440"/>
            <ac:grpSpMk id="128" creationId="{72583AFE-704E-47E0-8D34-614A7235F12B}"/>
          </ac:grpSpMkLst>
        </pc:grpChg>
        <pc:grpChg chg="add mod topLvl">
          <ac:chgData name="김희정" userId="e354a40b-7d06-4789-8c15-93edbb47e669" providerId="ADAL" clId="{EBDCA8C6-2840-4DF7-8DAA-9AAF9883D056}" dt="2019-12-17T06:09:43.998" v="5420" actId="1038"/>
          <ac:grpSpMkLst>
            <pc:docMk/>
            <pc:sldMk cId="1540963745" sldId="440"/>
            <ac:grpSpMk id="166" creationId="{717CB65F-C7ED-42C8-B029-97D9F67136BF}"/>
          </ac:grpSpMkLst>
        </pc:grpChg>
        <pc:grpChg chg="add del mod">
          <ac:chgData name="김희정" userId="e354a40b-7d06-4789-8c15-93edbb47e669" providerId="ADAL" clId="{EBDCA8C6-2840-4DF7-8DAA-9AAF9883D056}" dt="2019-12-16T11:30:00.096" v="3076" actId="165"/>
          <ac:grpSpMkLst>
            <pc:docMk/>
            <pc:sldMk cId="1540963745" sldId="440"/>
            <ac:grpSpMk id="173" creationId="{3F668514-08CE-4688-8E86-B3FDEB261AE9}"/>
          </ac:grpSpMkLst>
        </pc:grpChg>
        <pc:grpChg chg="add mod">
          <ac:chgData name="김희정" userId="e354a40b-7d06-4789-8c15-93edbb47e669" providerId="ADAL" clId="{EBDCA8C6-2840-4DF7-8DAA-9AAF9883D056}" dt="2019-12-17T06:09:43.998" v="5420" actId="1038"/>
          <ac:grpSpMkLst>
            <pc:docMk/>
            <pc:sldMk cId="1540963745" sldId="440"/>
            <ac:grpSpMk id="178" creationId="{ECEBAF63-8823-4A47-AD6F-4A4631734807}"/>
          </ac:grpSpMkLst>
        </pc:grpChg>
        <pc:grpChg chg="add mod">
          <ac:chgData name="김희정" userId="e354a40b-7d06-4789-8c15-93edbb47e669" providerId="ADAL" clId="{EBDCA8C6-2840-4DF7-8DAA-9AAF9883D056}" dt="2019-12-17T06:09:43.998" v="5420" actId="1038"/>
          <ac:grpSpMkLst>
            <pc:docMk/>
            <pc:sldMk cId="1540963745" sldId="440"/>
            <ac:grpSpMk id="179" creationId="{7407C758-16DF-49FA-A867-F239BE56DFB7}"/>
          </ac:grpSpMkLst>
        </pc:grpChg>
        <pc:grpChg chg="add del mod">
          <ac:chgData name="김희정" userId="e354a40b-7d06-4789-8c15-93edbb47e669" providerId="ADAL" clId="{EBDCA8C6-2840-4DF7-8DAA-9AAF9883D056}" dt="2019-12-17T05:47:19.779" v="5152" actId="478"/>
          <ac:grpSpMkLst>
            <pc:docMk/>
            <pc:sldMk cId="1540963745" sldId="440"/>
            <ac:grpSpMk id="180" creationId="{A1412BAC-1A4C-4F20-8F0C-A5A45F749BCF}"/>
          </ac:grpSpMkLst>
        </pc:grpChg>
        <pc:picChg chg="add del mod">
          <ac:chgData name="김희정" userId="e354a40b-7d06-4789-8c15-93edbb47e669" providerId="ADAL" clId="{EBDCA8C6-2840-4DF7-8DAA-9AAF9883D056}" dt="2019-12-16T11:26:54.382" v="3004" actId="478"/>
          <ac:picMkLst>
            <pc:docMk/>
            <pc:sldMk cId="1540963745" sldId="440"/>
            <ac:picMk id="2" creationId="{7338E36A-04AF-4D12-8F62-B2DE2598BC2D}"/>
          </ac:picMkLst>
        </pc:picChg>
        <pc:picChg chg="add mod">
          <ac:chgData name="김희정" userId="e354a40b-7d06-4789-8c15-93edbb47e669" providerId="ADAL" clId="{EBDCA8C6-2840-4DF7-8DAA-9AAF9883D056}" dt="2019-12-17T05:54:06.696" v="5290" actId="1076"/>
          <ac:picMkLst>
            <pc:docMk/>
            <pc:sldMk cId="1540963745" sldId="440"/>
            <ac:picMk id="23" creationId="{1763360B-1CC7-4708-BB4A-1C581308B790}"/>
          </ac:picMkLst>
        </pc:picChg>
        <pc:picChg chg="add del mod">
          <ac:chgData name="김희정" userId="e354a40b-7d06-4789-8c15-93edbb47e669" providerId="ADAL" clId="{EBDCA8C6-2840-4DF7-8DAA-9AAF9883D056}" dt="2019-12-17T05:51:52.208" v="5212" actId="478"/>
          <ac:picMkLst>
            <pc:docMk/>
            <pc:sldMk cId="1540963745" sldId="440"/>
            <ac:picMk id="26" creationId="{0E5DD86E-30CB-446F-AB0E-0B075C433F29}"/>
          </ac:picMkLst>
        </pc:picChg>
        <pc:picChg chg="add mod">
          <ac:chgData name="김희정" userId="e354a40b-7d06-4789-8c15-93edbb47e669" providerId="ADAL" clId="{EBDCA8C6-2840-4DF7-8DAA-9AAF9883D056}" dt="2019-12-17T05:55:09.024" v="5333" actId="1076"/>
          <ac:picMkLst>
            <pc:docMk/>
            <pc:sldMk cId="1540963745" sldId="440"/>
            <ac:picMk id="28" creationId="{97E2E0C4-D9A8-4509-8C6B-4CE1DDF3C286}"/>
          </ac:picMkLst>
        </pc:picChg>
        <pc:picChg chg="add del mod">
          <ac:chgData name="김희정" userId="e354a40b-7d06-4789-8c15-93edbb47e669" providerId="ADAL" clId="{EBDCA8C6-2840-4DF7-8DAA-9AAF9883D056}" dt="2019-12-17T05:48:03.512" v="5161" actId="478"/>
          <ac:picMkLst>
            <pc:docMk/>
            <pc:sldMk cId="1540963745" sldId="440"/>
            <ac:picMk id="100" creationId="{E73FCBCC-563B-4DAC-8448-475CD52F2243}"/>
          </ac:picMkLst>
        </pc:picChg>
        <pc:picChg chg="add del mod">
          <ac:chgData name="김희정" userId="e354a40b-7d06-4789-8c15-93edbb47e669" providerId="ADAL" clId="{EBDCA8C6-2840-4DF7-8DAA-9AAF9883D056}" dt="2019-12-17T05:48:03.512" v="5161" actId="478"/>
          <ac:picMkLst>
            <pc:docMk/>
            <pc:sldMk cId="1540963745" sldId="440"/>
            <ac:picMk id="101" creationId="{4FD0D289-DAEC-4A3A-A03E-ED8B217A8B68}"/>
          </ac:picMkLst>
        </pc:picChg>
        <pc:picChg chg="add del mod">
          <ac:chgData name="김희정" userId="e354a40b-7d06-4789-8c15-93edbb47e669" providerId="ADAL" clId="{EBDCA8C6-2840-4DF7-8DAA-9AAF9883D056}" dt="2019-12-17T05:48:03.512" v="5161" actId="478"/>
          <ac:picMkLst>
            <pc:docMk/>
            <pc:sldMk cId="1540963745" sldId="440"/>
            <ac:picMk id="102" creationId="{14FE61B1-D63F-464D-B126-64EB8849A3C9}"/>
          </ac:picMkLst>
        </pc:picChg>
        <pc:cxnChg chg="add mod">
          <ac:chgData name="김희정" userId="e354a40b-7d06-4789-8c15-93edbb47e669" providerId="ADAL" clId="{EBDCA8C6-2840-4DF7-8DAA-9AAF9883D056}" dt="2019-12-17T06:11:35.576" v="5437" actId="1076"/>
          <ac:cxnSpMkLst>
            <pc:docMk/>
            <pc:sldMk cId="1540963745" sldId="440"/>
            <ac:cxnSpMk id="5" creationId="{33EC45BD-50F1-4256-B398-86B20889D6F8}"/>
          </ac:cxnSpMkLst>
        </pc:cxnChg>
        <pc:cxnChg chg="add del mod">
          <ac:chgData name="김희정" userId="e354a40b-7d06-4789-8c15-93edbb47e669" providerId="ADAL" clId="{EBDCA8C6-2840-4DF7-8DAA-9AAF9883D056}" dt="2019-12-17T04:18:50.841" v="3502" actId="478"/>
          <ac:cxnSpMkLst>
            <pc:docMk/>
            <pc:sldMk cId="1540963745" sldId="440"/>
            <ac:cxnSpMk id="21" creationId="{D077F669-C59A-464D-AA2D-A2D3E1404609}"/>
          </ac:cxnSpMkLst>
        </pc:cxnChg>
        <pc:cxnChg chg="add mod">
          <ac:chgData name="김희정" userId="e354a40b-7d06-4789-8c15-93edbb47e669" providerId="ADAL" clId="{EBDCA8C6-2840-4DF7-8DAA-9AAF9883D056}" dt="2019-12-17T06:09:43.998" v="5420" actId="1038"/>
          <ac:cxnSpMkLst>
            <pc:docMk/>
            <pc:sldMk cId="1540963745" sldId="440"/>
            <ac:cxnSpMk id="30" creationId="{59AF1D69-5B70-4D4B-9226-177F3DB8F660}"/>
          </ac:cxnSpMkLst>
        </pc:cxnChg>
        <pc:cxnChg chg="add mod">
          <ac:chgData name="김희정" userId="e354a40b-7d06-4789-8c15-93edbb47e669" providerId="ADAL" clId="{EBDCA8C6-2840-4DF7-8DAA-9AAF9883D056}" dt="2019-12-17T06:09:43.998" v="5420" actId="1038"/>
          <ac:cxnSpMkLst>
            <pc:docMk/>
            <pc:sldMk cId="1540963745" sldId="440"/>
            <ac:cxnSpMk id="80" creationId="{007A8B28-0644-4A07-BE6E-9239A501BB3E}"/>
          </ac:cxnSpMkLst>
        </pc:cxnChg>
        <pc:cxnChg chg="add mod">
          <ac:chgData name="김희정" userId="e354a40b-7d06-4789-8c15-93edbb47e669" providerId="ADAL" clId="{EBDCA8C6-2840-4DF7-8DAA-9AAF9883D056}" dt="2019-12-17T06:11:35.576" v="5437" actId="1076"/>
          <ac:cxnSpMkLst>
            <pc:docMk/>
            <pc:sldMk cId="1540963745" sldId="440"/>
            <ac:cxnSpMk id="86" creationId="{BB485C49-626E-40CB-AF90-26DA6D6C0A6B}"/>
          </ac:cxnSpMkLst>
        </pc:cxnChg>
        <pc:cxnChg chg="add mod">
          <ac:chgData name="김희정" userId="e354a40b-7d06-4789-8c15-93edbb47e669" providerId="ADAL" clId="{EBDCA8C6-2840-4DF7-8DAA-9AAF9883D056}" dt="2019-12-17T06:11:35.576" v="5437" actId="1076"/>
          <ac:cxnSpMkLst>
            <pc:docMk/>
            <pc:sldMk cId="1540963745" sldId="440"/>
            <ac:cxnSpMk id="91" creationId="{AA8C883A-DCC9-43D1-A052-DEA8FFFAC731}"/>
          </ac:cxnSpMkLst>
        </pc:cxnChg>
        <pc:cxnChg chg="add mod">
          <ac:chgData name="김희정" userId="e354a40b-7d06-4789-8c15-93edbb47e669" providerId="ADAL" clId="{EBDCA8C6-2840-4DF7-8DAA-9AAF9883D056}" dt="2019-12-17T06:09:43.998" v="5420" actId="1038"/>
          <ac:cxnSpMkLst>
            <pc:docMk/>
            <pc:sldMk cId="1540963745" sldId="440"/>
            <ac:cxnSpMk id="93" creationId="{80C56294-1368-457F-8FD4-3F7F96BD3E30}"/>
          </ac:cxnSpMkLst>
        </pc:cxnChg>
        <pc:cxnChg chg="add mod">
          <ac:chgData name="김희정" userId="e354a40b-7d06-4789-8c15-93edbb47e669" providerId="ADAL" clId="{EBDCA8C6-2840-4DF7-8DAA-9AAF9883D056}" dt="2019-12-17T04:17:41.120" v="3452" actId="571"/>
          <ac:cxnSpMkLst>
            <pc:docMk/>
            <pc:sldMk cId="1540963745" sldId="440"/>
            <ac:cxnSpMk id="94" creationId="{1D6D3EEA-446A-40BF-AAE9-42CFB92FBE40}"/>
          </ac:cxnSpMkLst>
        </pc:cxnChg>
        <pc:cxnChg chg="add del mod">
          <ac:chgData name="김희정" userId="e354a40b-7d06-4789-8c15-93edbb47e669" providerId="ADAL" clId="{EBDCA8C6-2840-4DF7-8DAA-9AAF9883D056}" dt="2019-12-17T04:18:44.296" v="3495" actId="571"/>
          <ac:cxnSpMkLst>
            <pc:docMk/>
            <pc:sldMk cId="1540963745" sldId="440"/>
            <ac:cxnSpMk id="95" creationId="{71FCF290-0813-4D82-8449-9223ACCD934A}"/>
          </ac:cxnSpMkLst>
        </pc:cxnChg>
        <pc:cxnChg chg="add del mod">
          <ac:chgData name="김희정" userId="e354a40b-7d06-4789-8c15-93edbb47e669" providerId="ADAL" clId="{EBDCA8C6-2840-4DF7-8DAA-9AAF9883D056}" dt="2019-12-17T04:18:44.252" v="3494" actId="571"/>
          <ac:cxnSpMkLst>
            <pc:docMk/>
            <pc:sldMk cId="1540963745" sldId="440"/>
            <ac:cxnSpMk id="96" creationId="{10599DE0-F607-4348-81B5-7904FD458B60}"/>
          </ac:cxnSpMkLst>
        </pc:cxnChg>
        <pc:cxnChg chg="add del mod">
          <ac:chgData name="김희정" userId="e354a40b-7d06-4789-8c15-93edbb47e669" providerId="ADAL" clId="{EBDCA8C6-2840-4DF7-8DAA-9AAF9883D056}" dt="2019-12-17T04:18:44.249" v="3493" actId="571"/>
          <ac:cxnSpMkLst>
            <pc:docMk/>
            <pc:sldMk cId="1540963745" sldId="440"/>
            <ac:cxnSpMk id="97" creationId="{1158D738-7E8E-4AF0-A595-8414865D30E7}"/>
          </ac:cxnSpMkLst>
        </pc:cxnChg>
        <pc:cxnChg chg="add del mod">
          <ac:chgData name="김희정" userId="e354a40b-7d06-4789-8c15-93edbb47e669" providerId="ADAL" clId="{EBDCA8C6-2840-4DF7-8DAA-9AAF9883D056}" dt="2019-12-16T10:51:18.603" v="2380" actId="478"/>
          <ac:cxnSpMkLst>
            <pc:docMk/>
            <pc:sldMk cId="1540963745" sldId="440"/>
            <ac:cxnSpMk id="97" creationId="{775CB28E-14E0-4096-B2E7-560543B465FC}"/>
          </ac:cxnSpMkLst>
        </pc:cxnChg>
        <pc:cxnChg chg="add mod">
          <ac:chgData name="김희정" userId="e354a40b-7d06-4789-8c15-93edbb47e669" providerId="ADAL" clId="{EBDCA8C6-2840-4DF7-8DAA-9AAF9883D056}" dt="2019-12-17T06:11:11.626" v="5433" actId="1035"/>
          <ac:cxnSpMkLst>
            <pc:docMk/>
            <pc:sldMk cId="1540963745" sldId="440"/>
            <ac:cxnSpMk id="99" creationId="{D2D7C272-6765-4065-B001-C9AF8C6C9F26}"/>
          </ac:cxnSpMkLst>
        </pc:cxnChg>
        <pc:cxnChg chg="add del mod">
          <ac:chgData name="김희정" userId="e354a40b-7d06-4789-8c15-93edbb47e669" providerId="ADAL" clId="{EBDCA8C6-2840-4DF7-8DAA-9AAF9883D056}" dt="2019-12-16T10:51:24.276" v="2381" actId="478"/>
          <ac:cxnSpMkLst>
            <pc:docMk/>
            <pc:sldMk cId="1540963745" sldId="440"/>
            <ac:cxnSpMk id="101" creationId="{0EA9FBA9-76F4-409D-B6CB-E373F3A745A8}"/>
          </ac:cxnSpMkLst>
        </pc:cxnChg>
        <pc:cxnChg chg="add mod">
          <ac:chgData name="김희정" userId="e354a40b-7d06-4789-8c15-93edbb47e669" providerId="ADAL" clId="{EBDCA8C6-2840-4DF7-8DAA-9AAF9883D056}" dt="2019-12-17T06:09:43.998" v="5420" actId="1038"/>
          <ac:cxnSpMkLst>
            <pc:docMk/>
            <pc:sldMk cId="1540963745" sldId="440"/>
            <ac:cxnSpMk id="105" creationId="{B3FB2947-CEA9-4349-8400-9E7DC6E964FD}"/>
          </ac:cxnSpMkLst>
        </pc:cxnChg>
        <pc:cxnChg chg="add mod">
          <ac:chgData name="김희정" userId="e354a40b-7d06-4789-8c15-93edbb47e669" providerId="ADAL" clId="{EBDCA8C6-2840-4DF7-8DAA-9AAF9883D056}" dt="2019-12-17T06:09:43.998" v="5420" actId="1038"/>
          <ac:cxnSpMkLst>
            <pc:docMk/>
            <pc:sldMk cId="1540963745" sldId="440"/>
            <ac:cxnSpMk id="109" creationId="{B434E7F8-A07F-4773-8070-9FBBF161BB61}"/>
          </ac:cxnSpMkLst>
        </pc:cxnChg>
        <pc:cxnChg chg="add mod">
          <ac:chgData name="김희정" userId="e354a40b-7d06-4789-8c15-93edbb47e669" providerId="ADAL" clId="{EBDCA8C6-2840-4DF7-8DAA-9AAF9883D056}" dt="2019-12-17T06:09:43.998" v="5420" actId="1038"/>
          <ac:cxnSpMkLst>
            <pc:docMk/>
            <pc:sldMk cId="1540963745" sldId="440"/>
            <ac:cxnSpMk id="110" creationId="{D2BA2F29-6CD9-4718-AB37-637E893C30C8}"/>
          </ac:cxnSpMkLst>
        </pc:cxnChg>
        <pc:cxnChg chg="add mod">
          <ac:chgData name="김희정" userId="e354a40b-7d06-4789-8c15-93edbb47e669" providerId="ADAL" clId="{EBDCA8C6-2840-4DF7-8DAA-9AAF9883D056}" dt="2019-12-17T06:09:43.998" v="5420" actId="1038"/>
          <ac:cxnSpMkLst>
            <pc:docMk/>
            <pc:sldMk cId="1540963745" sldId="440"/>
            <ac:cxnSpMk id="112" creationId="{D820179E-2B0C-45AD-B987-491AC715D943}"/>
          </ac:cxnSpMkLst>
        </pc:cxnChg>
        <pc:cxnChg chg="add mod">
          <ac:chgData name="김희정" userId="e354a40b-7d06-4789-8c15-93edbb47e669" providerId="ADAL" clId="{EBDCA8C6-2840-4DF7-8DAA-9AAF9883D056}" dt="2019-12-17T06:11:03.127" v="5432" actId="14100"/>
          <ac:cxnSpMkLst>
            <pc:docMk/>
            <pc:sldMk cId="1540963745" sldId="440"/>
            <ac:cxnSpMk id="118" creationId="{A7B55E90-68F6-44B4-BA3D-F0D92E1F8446}"/>
          </ac:cxnSpMkLst>
        </pc:cxnChg>
        <pc:cxnChg chg="add mod">
          <ac:chgData name="김희정" userId="e354a40b-7d06-4789-8c15-93edbb47e669" providerId="ADAL" clId="{EBDCA8C6-2840-4DF7-8DAA-9AAF9883D056}" dt="2019-12-17T06:09:43.998" v="5420" actId="1038"/>
          <ac:cxnSpMkLst>
            <pc:docMk/>
            <pc:sldMk cId="1540963745" sldId="440"/>
            <ac:cxnSpMk id="129" creationId="{3B9DE2FC-F510-44ED-BB57-3CA348896A68}"/>
          </ac:cxnSpMkLst>
        </pc:cxnChg>
        <pc:cxnChg chg="add mod">
          <ac:chgData name="김희정" userId="e354a40b-7d06-4789-8c15-93edbb47e669" providerId="ADAL" clId="{EBDCA8C6-2840-4DF7-8DAA-9AAF9883D056}" dt="2019-12-17T06:09:43.998" v="5420" actId="1038"/>
          <ac:cxnSpMkLst>
            <pc:docMk/>
            <pc:sldMk cId="1540963745" sldId="440"/>
            <ac:cxnSpMk id="134" creationId="{9C38F09B-D3E4-44B9-B95E-A2BDE7E46D64}"/>
          </ac:cxnSpMkLst>
        </pc:cxnChg>
        <pc:cxnChg chg="add mod">
          <ac:chgData name="김희정" userId="e354a40b-7d06-4789-8c15-93edbb47e669" providerId="ADAL" clId="{EBDCA8C6-2840-4DF7-8DAA-9AAF9883D056}" dt="2019-12-17T06:10:44.584" v="5428" actId="14100"/>
          <ac:cxnSpMkLst>
            <pc:docMk/>
            <pc:sldMk cId="1540963745" sldId="440"/>
            <ac:cxnSpMk id="181" creationId="{260D1E12-4DE3-4EA5-9D48-0414C1470992}"/>
          </ac:cxnSpMkLst>
        </pc:cxnChg>
      </pc:sldChg>
      <pc:sldChg chg="del">
        <pc:chgData name="김희정" userId="e354a40b-7d06-4789-8c15-93edbb47e669" providerId="ADAL" clId="{EBDCA8C6-2840-4DF7-8DAA-9AAF9883D056}" dt="2019-12-16T00:18:02.575" v="427" actId="47"/>
        <pc:sldMkLst>
          <pc:docMk/>
          <pc:sldMk cId="1951876976" sldId="440"/>
        </pc:sldMkLst>
      </pc:sldChg>
      <pc:sldChg chg="del">
        <pc:chgData name="김희정" userId="e354a40b-7d06-4789-8c15-93edbb47e669" providerId="ADAL" clId="{EBDCA8C6-2840-4DF7-8DAA-9AAF9883D056}" dt="2019-12-16T00:18:02.575" v="427" actId="47"/>
        <pc:sldMkLst>
          <pc:docMk/>
          <pc:sldMk cId="2465096992" sldId="441"/>
        </pc:sldMkLst>
      </pc:sldChg>
      <pc:sldChg chg="addSp delSp modSp add modNotesTx">
        <pc:chgData name="김희정" userId="e354a40b-7d06-4789-8c15-93edbb47e669" providerId="ADAL" clId="{EBDCA8C6-2840-4DF7-8DAA-9AAF9883D056}" dt="2019-12-18T01:08:31.739" v="13475" actId="255"/>
        <pc:sldMkLst>
          <pc:docMk/>
          <pc:sldMk cId="2884838572" sldId="441"/>
        </pc:sldMkLst>
        <pc:spChg chg="mod">
          <ac:chgData name="김희정" userId="e354a40b-7d06-4789-8c15-93edbb47e669" providerId="ADAL" clId="{EBDCA8C6-2840-4DF7-8DAA-9AAF9883D056}" dt="2019-12-17T06:35:37.360" v="6140" actId="20577"/>
          <ac:spMkLst>
            <pc:docMk/>
            <pc:sldMk cId="2884838572" sldId="441"/>
            <ac:spMk id="2" creationId="{B67B4CE1-0424-4FDA-834F-35ED29C1533F}"/>
          </ac:spMkLst>
        </pc:spChg>
        <pc:spChg chg="mod">
          <ac:chgData name="김희정" userId="e354a40b-7d06-4789-8c15-93edbb47e669" providerId="ADAL" clId="{EBDCA8C6-2840-4DF7-8DAA-9AAF9883D056}" dt="2019-12-17T06:02:05.362" v="5392" actId="20577"/>
          <ac:spMkLst>
            <pc:docMk/>
            <pc:sldMk cId="2884838572" sldId="441"/>
            <ac:spMk id="3" creationId="{7EA6650C-D7A9-4237-A130-9B4BEE468F66}"/>
          </ac:spMkLst>
        </pc:spChg>
        <pc:picChg chg="add del mod">
          <ac:chgData name="김희정" userId="e354a40b-7d06-4789-8c15-93edbb47e669" providerId="ADAL" clId="{EBDCA8C6-2840-4DF7-8DAA-9AAF9883D056}" dt="2019-12-16T10:30:20.533" v="1743" actId="478"/>
          <ac:picMkLst>
            <pc:docMk/>
            <pc:sldMk cId="2884838572" sldId="441"/>
            <ac:picMk id="4" creationId="{2FF16059-F616-47D2-AADC-CB1754684466}"/>
          </ac:picMkLst>
        </pc:picChg>
        <pc:picChg chg="add del mod">
          <ac:chgData name="김희정" userId="e354a40b-7d06-4789-8c15-93edbb47e669" providerId="ADAL" clId="{EBDCA8C6-2840-4DF7-8DAA-9AAF9883D056}" dt="2019-12-16T10:30:38.966" v="1748" actId="478"/>
          <ac:picMkLst>
            <pc:docMk/>
            <pc:sldMk cId="2884838572" sldId="441"/>
            <ac:picMk id="5" creationId="{693FC802-A310-41E7-A9CC-BD95EE78544F}"/>
          </ac:picMkLst>
        </pc:picChg>
        <pc:picChg chg="add del mod">
          <ac:chgData name="김희정" userId="e354a40b-7d06-4789-8c15-93edbb47e669" providerId="ADAL" clId="{EBDCA8C6-2840-4DF7-8DAA-9AAF9883D056}" dt="2019-12-17T05:40:34.560" v="5047" actId="478"/>
          <ac:picMkLst>
            <pc:docMk/>
            <pc:sldMk cId="2884838572" sldId="441"/>
            <ac:picMk id="5" creationId="{BD82DA05-E6C9-4C0D-8A34-EEA2B4747707}"/>
          </ac:picMkLst>
        </pc:picChg>
        <pc:picChg chg="add del mod">
          <ac:chgData name="김희정" userId="e354a40b-7d06-4789-8c15-93edbb47e669" providerId="ADAL" clId="{EBDCA8C6-2840-4DF7-8DAA-9AAF9883D056}" dt="2019-12-17T05:37:19.072" v="5037" actId="478"/>
          <ac:picMkLst>
            <pc:docMk/>
            <pc:sldMk cId="2884838572" sldId="441"/>
            <ac:picMk id="6" creationId="{CB39A83C-1654-4BA4-99A8-3B15B8A3A4D3}"/>
          </ac:picMkLst>
        </pc:picChg>
        <pc:picChg chg="add del mod">
          <ac:chgData name="김희정" userId="e354a40b-7d06-4789-8c15-93edbb47e669" providerId="ADAL" clId="{EBDCA8C6-2840-4DF7-8DAA-9AAF9883D056}" dt="2019-12-17T05:40:43.551" v="5050" actId="478"/>
          <ac:picMkLst>
            <pc:docMk/>
            <pc:sldMk cId="2884838572" sldId="441"/>
            <ac:picMk id="8" creationId="{12C9EA84-202C-4072-8C36-038E5400C7B1}"/>
          </ac:picMkLst>
        </pc:picChg>
        <pc:picChg chg="add mod">
          <ac:chgData name="김희정" userId="e354a40b-7d06-4789-8c15-93edbb47e669" providerId="ADAL" clId="{EBDCA8C6-2840-4DF7-8DAA-9AAF9883D056}" dt="2019-12-17T06:02:13.311" v="5393" actId="1076"/>
          <ac:picMkLst>
            <pc:docMk/>
            <pc:sldMk cId="2884838572" sldId="441"/>
            <ac:picMk id="10" creationId="{70398C9D-5CBD-4BBC-A7F9-318C53AEA93F}"/>
          </ac:picMkLst>
        </pc:picChg>
        <pc:picChg chg="add mod">
          <ac:chgData name="김희정" userId="e354a40b-7d06-4789-8c15-93edbb47e669" providerId="ADAL" clId="{EBDCA8C6-2840-4DF7-8DAA-9AAF9883D056}" dt="2019-12-17T07:04:27.561" v="6230" actId="14100"/>
          <ac:picMkLst>
            <pc:docMk/>
            <pc:sldMk cId="2884838572" sldId="441"/>
            <ac:picMk id="1026" creationId="{930A39D3-1A5C-4EB8-8BE5-8728FB9261A2}"/>
          </ac:picMkLst>
        </pc:picChg>
      </pc:sldChg>
      <pc:sldChg chg="addSp delSp modSp add ord modNotes modNotesTx">
        <pc:chgData name="김희정" userId="e354a40b-7d06-4789-8c15-93edbb47e669" providerId="ADAL" clId="{EBDCA8C6-2840-4DF7-8DAA-9AAF9883D056}" dt="2019-12-20T08:18:35.493" v="14048" actId="20578"/>
        <pc:sldMkLst>
          <pc:docMk/>
          <pc:sldMk cId="141620903" sldId="442"/>
        </pc:sldMkLst>
        <pc:spChg chg="mod">
          <ac:chgData name="김희정" userId="e354a40b-7d06-4789-8c15-93edbb47e669" providerId="ADAL" clId="{EBDCA8C6-2840-4DF7-8DAA-9AAF9883D056}" dt="2019-12-17T04:40:06.320" v="3870" actId="1076"/>
          <ac:spMkLst>
            <pc:docMk/>
            <pc:sldMk cId="141620903" sldId="442"/>
            <ac:spMk id="7" creationId="{3CC3AF3C-E55C-44C6-9B2C-2FE7A8E68C59}"/>
          </ac:spMkLst>
        </pc:spChg>
        <pc:spChg chg="mod">
          <ac:chgData name="김희정" userId="e354a40b-7d06-4789-8c15-93edbb47e669" providerId="ADAL" clId="{EBDCA8C6-2840-4DF7-8DAA-9AAF9883D056}" dt="2019-12-18T01:04:40.503" v="13303" actId="403"/>
          <ac:spMkLst>
            <pc:docMk/>
            <pc:sldMk cId="141620903" sldId="442"/>
            <ac:spMk id="13" creationId="{49E47D4F-EC20-4E5C-AA43-59DE42BF035A}"/>
          </ac:spMkLst>
        </pc:spChg>
        <pc:spChg chg="add del">
          <ac:chgData name="김희정" userId="e354a40b-7d06-4789-8c15-93edbb47e669" providerId="ADAL" clId="{EBDCA8C6-2840-4DF7-8DAA-9AAF9883D056}" dt="2019-12-17T05:59:48.211" v="5352" actId="478"/>
          <ac:spMkLst>
            <pc:docMk/>
            <pc:sldMk cId="141620903" sldId="442"/>
            <ac:spMk id="15" creationId="{526F3D9E-633A-4274-9D29-F4FE6A8416AE}"/>
          </ac:spMkLst>
        </pc:spChg>
        <pc:spChg chg="mod">
          <ac:chgData name="김희정" userId="e354a40b-7d06-4789-8c15-93edbb47e669" providerId="ADAL" clId="{EBDCA8C6-2840-4DF7-8DAA-9AAF9883D056}" dt="2019-12-17T04:39:49.354" v="3821" actId="113"/>
          <ac:spMkLst>
            <pc:docMk/>
            <pc:sldMk cId="141620903" sldId="442"/>
            <ac:spMk id="26" creationId="{42A35B1B-A843-4F1A-8827-324A3EBC9756}"/>
          </ac:spMkLst>
        </pc:spChg>
        <pc:spChg chg="mod">
          <ac:chgData name="김희정" userId="e354a40b-7d06-4789-8c15-93edbb47e669" providerId="ADAL" clId="{EBDCA8C6-2840-4DF7-8DAA-9AAF9883D056}" dt="2019-12-17T04:39:51.096" v="3822" actId="113"/>
          <ac:spMkLst>
            <pc:docMk/>
            <pc:sldMk cId="141620903" sldId="442"/>
            <ac:spMk id="28" creationId="{E0D070A0-D9A9-4923-9695-C278A5B7825A}"/>
          </ac:spMkLst>
        </pc:spChg>
        <pc:grpChg chg="add del mod">
          <ac:chgData name="김희정" userId="e354a40b-7d06-4789-8c15-93edbb47e669" providerId="ADAL" clId="{EBDCA8C6-2840-4DF7-8DAA-9AAF9883D056}" dt="2019-12-17T05:59:50.767" v="5353" actId="478"/>
          <ac:grpSpMkLst>
            <pc:docMk/>
            <pc:sldMk cId="141620903" sldId="442"/>
            <ac:grpSpMk id="10" creationId="{CF6ECA5E-26A8-4099-9EDE-8A93917143BC}"/>
          </ac:grpSpMkLst>
        </pc:grpChg>
        <pc:grpChg chg="add mod">
          <ac:chgData name="김희정" userId="e354a40b-7d06-4789-8c15-93edbb47e669" providerId="ADAL" clId="{EBDCA8C6-2840-4DF7-8DAA-9AAF9883D056}" dt="2019-12-17T06:00:25.365" v="5363" actId="1076"/>
          <ac:grpSpMkLst>
            <pc:docMk/>
            <pc:sldMk cId="141620903" sldId="442"/>
            <ac:grpSpMk id="16" creationId="{00A33A04-E98A-47BA-90B6-356FB6B5714C}"/>
          </ac:grpSpMkLst>
        </pc:grpChg>
      </pc:sldChg>
      <pc:sldChg chg="del">
        <pc:chgData name="김희정" userId="e354a40b-7d06-4789-8c15-93edbb47e669" providerId="ADAL" clId="{EBDCA8C6-2840-4DF7-8DAA-9AAF9883D056}" dt="2019-12-16T00:18:02.575" v="427" actId="47"/>
        <pc:sldMkLst>
          <pc:docMk/>
          <pc:sldMk cId="2209436546" sldId="442"/>
        </pc:sldMkLst>
      </pc:sldChg>
      <pc:sldChg chg="add del ord">
        <pc:chgData name="김희정" userId="e354a40b-7d06-4789-8c15-93edbb47e669" providerId="ADAL" clId="{EBDCA8C6-2840-4DF7-8DAA-9AAF9883D056}" dt="2019-12-17T04:39:24.997" v="3815" actId="47"/>
        <pc:sldMkLst>
          <pc:docMk/>
          <pc:sldMk cId="2498791230" sldId="442"/>
        </pc:sldMkLst>
      </pc:sldChg>
      <pc:sldChg chg="addSp delSp modSp add del ord delAnim modAnim">
        <pc:chgData name="김희정" userId="e354a40b-7d06-4789-8c15-93edbb47e669" providerId="ADAL" clId="{EBDCA8C6-2840-4DF7-8DAA-9AAF9883D056}" dt="2019-12-18T00:51:55.647" v="11034" actId="47"/>
        <pc:sldMkLst>
          <pc:docMk/>
          <pc:sldMk cId="867248366" sldId="443"/>
        </pc:sldMkLst>
        <pc:spChg chg="mod">
          <ac:chgData name="김희정" userId="e354a40b-7d06-4789-8c15-93edbb47e669" providerId="ADAL" clId="{EBDCA8C6-2840-4DF7-8DAA-9AAF9883D056}" dt="2019-12-17T06:32:14.890" v="5897" actId="255"/>
          <ac:spMkLst>
            <pc:docMk/>
            <pc:sldMk cId="867248366" sldId="443"/>
            <ac:spMk id="13" creationId="{49E47D4F-EC20-4E5C-AA43-59DE42BF035A}"/>
          </ac:spMkLst>
        </pc:spChg>
        <pc:spChg chg="mod">
          <ac:chgData name="김희정" userId="e354a40b-7d06-4789-8c15-93edbb47e669" providerId="ADAL" clId="{EBDCA8C6-2840-4DF7-8DAA-9AAF9883D056}" dt="2019-12-17T06:21:34.425" v="5663" actId="1076"/>
          <ac:spMkLst>
            <pc:docMk/>
            <pc:sldMk cId="867248366" sldId="443"/>
            <ac:spMk id="96" creationId="{149FFF13-F6F9-4E43-BDED-EBD3C1E1199C}"/>
          </ac:spMkLst>
        </pc:spChg>
        <pc:spChg chg="del">
          <ac:chgData name="김희정" userId="e354a40b-7d06-4789-8c15-93edbb47e669" providerId="ADAL" clId="{EBDCA8C6-2840-4DF7-8DAA-9AAF9883D056}" dt="2019-12-17T06:15:57.890" v="5470" actId="478"/>
          <ac:spMkLst>
            <pc:docMk/>
            <pc:sldMk cId="867248366" sldId="443"/>
            <ac:spMk id="98" creationId="{8E1E3E77-F06E-47F4-A982-981608D3128B}"/>
          </ac:spMkLst>
        </pc:spChg>
        <pc:spChg chg="mod">
          <ac:chgData name="김희정" userId="e354a40b-7d06-4789-8c15-93edbb47e669" providerId="ADAL" clId="{EBDCA8C6-2840-4DF7-8DAA-9AAF9883D056}" dt="2019-12-17T06:21:42.432" v="5664" actId="1076"/>
          <ac:spMkLst>
            <pc:docMk/>
            <pc:sldMk cId="867248366" sldId="443"/>
            <ac:spMk id="101" creationId="{6B5298D9-2B9A-4805-B31C-48FE2008880F}"/>
          </ac:spMkLst>
        </pc:spChg>
        <pc:spChg chg="mod">
          <ac:chgData name="김희정" userId="e354a40b-7d06-4789-8c15-93edbb47e669" providerId="ADAL" clId="{EBDCA8C6-2840-4DF7-8DAA-9AAF9883D056}" dt="2019-12-17T06:21:57.336" v="5666" actId="1076"/>
          <ac:spMkLst>
            <pc:docMk/>
            <pc:sldMk cId="867248366" sldId="443"/>
            <ac:spMk id="104" creationId="{BE26FCE0-AABC-4963-AC80-59963FF8131E}"/>
          </ac:spMkLst>
        </pc:spChg>
        <pc:spChg chg="mod">
          <ac:chgData name="김희정" userId="e354a40b-7d06-4789-8c15-93edbb47e669" providerId="ADAL" clId="{EBDCA8C6-2840-4DF7-8DAA-9AAF9883D056}" dt="2019-12-17T06:29:04.136" v="5760" actId="1076"/>
          <ac:spMkLst>
            <pc:docMk/>
            <pc:sldMk cId="867248366" sldId="443"/>
            <ac:spMk id="111" creationId="{AC8AA2EE-BC8B-4528-9DB4-DA96D4257F03}"/>
          </ac:spMkLst>
        </pc:spChg>
        <pc:spChg chg="del mod">
          <ac:chgData name="김희정" userId="e354a40b-7d06-4789-8c15-93edbb47e669" providerId="ADAL" clId="{EBDCA8C6-2840-4DF7-8DAA-9AAF9883D056}" dt="2019-12-17T06:16:40.706" v="5478" actId="478"/>
          <ac:spMkLst>
            <pc:docMk/>
            <pc:sldMk cId="867248366" sldId="443"/>
            <ac:spMk id="130" creationId="{5C54F92F-C067-4170-9DEF-B7B046075535}"/>
          </ac:spMkLst>
        </pc:spChg>
        <pc:spChg chg="mod">
          <ac:chgData name="김희정" userId="e354a40b-7d06-4789-8c15-93edbb47e669" providerId="ADAL" clId="{EBDCA8C6-2840-4DF7-8DAA-9AAF9883D056}" dt="2019-12-17T06:21:45.192" v="5665" actId="1076"/>
          <ac:spMkLst>
            <pc:docMk/>
            <pc:sldMk cId="867248366" sldId="443"/>
            <ac:spMk id="133" creationId="{1AB2C872-A446-4985-8AFB-5321964D9724}"/>
          </ac:spMkLst>
        </pc:spChg>
        <pc:spChg chg="add mod topLvl">
          <ac:chgData name="김희정" userId="e354a40b-7d06-4789-8c15-93edbb47e669" providerId="ADAL" clId="{EBDCA8C6-2840-4DF7-8DAA-9AAF9883D056}" dt="2019-12-17T06:29:14.176" v="5764" actId="1076"/>
          <ac:spMkLst>
            <pc:docMk/>
            <pc:sldMk cId="867248366" sldId="443"/>
            <ac:spMk id="135" creationId="{B43A3367-91E1-4811-AD53-BD610B6FBAAC}"/>
          </ac:spMkLst>
        </pc:spChg>
        <pc:spChg chg="mod topLvl">
          <ac:chgData name="김희정" userId="e354a40b-7d06-4789-8c15-93edbb47e669" providerId="ADAL" clId="{EBDCA8C6-2840-4DF7-8DAA-9AAF9883D056}" dt="2019-12-17T06:25:05.248" v="5706" actId="165"/>
          <ac:spMkLst>
            <pc:docMk/>
            <pc:sldMk cId="867248366" sldId="443"/>
            <ac:spMk id="138" creationId="{EDF8C5DA-2AF0-432F-9C06-5D4FA4F125D3}"/>
          </ac:spMkLst>
        </pc:spChg>
        <pc:spChg chg="mod topLvl">
          <ac:chgData name="김희정" userId="e354a40b-7d06-4789-8c15-93edbb47e669" providerId="ADAL" clId="{EBDCA8C6-2840-4DF7-8DAA-9AAF9883D056}" dt="2019-12-17T06:25:05.248" v="5706" actId="165"/>
          <ac:spMkLst>
            <pc:docMk/>
            <pc:sldMk cId="867248366" sldId="443"/>
            <ac:spMk id="139" creationId="{3C61692E-E040-41E8-9B0F-43ACD3548643}"/>
          </ac:spMkLst>
        </pc:spChg>
        <pc:spChg chg="mod">
          <ac:chgData name="김희정" userId="e354a40b-7d06-4789-8c15-93edbb47e669" providerId="ADAL" clId="{EBDCA8C6-2840-4DF7-8DAA-9AAF9883D056}" dt="2019-12-17T06:29:19.825" v="5766" actId="1076"/>
          <ac:spMkLst>
            <pc:docMk/>
            <pc:sldMk cId="867248366" sldId="443"/>
            <ac:spMk id="189" creationId="{B3563BBB-DB6F-4BEA-B943-7659134EF202}"/>
          </ac:spMkLst>
        </pc:spChg>
        <pc:spChg chg="mod">
          <ac:chgData name="김희정" userId="e354a40b-7d06-4789-8c15-93edbb47e669" providerId="ADAL" clId="{EBDCA8C6-2840-4DF7-8DAA-9AAF9883D056}" dt="2019-12-17T06:28:08.625" v="5740" actId="20577"/>
          <ac:spMkLst>
            <pc:docMk/>
            <pc:sldMk cId="867248366" sldId="443"/>
            <ac:spMk id="193" creationId="{9D98535C-BC20-4210-A943-218EBB656EE9}"/>
          </ac:spMkLst>
        </pc:spChg>
        <pc:spChg chg="mod">
          <ac:chgData name="김희정" userId="e354a40b-7d06-4789-8c15-93edbb47e669" providerId="ADAL" clId="{EBDCA8C6-2840-4DF7-8DAA-9AAF9883D056}" dt="2019-12-17T06:28:48.289" v="5757" actId="20577"/>
          <ac:spMkLst>
            <pc:docMk/>
            <pc:sldMk cId="867248366" sldId="443"/>
            <ac:spMk id="196" creationId="{AED77994-E25F-448B-9DFA-0C6FC4AFC46E}"/>
          </ac:spMkLst>
        </pc:spChg>
        <pc:spChg chg="del">
          <ac:chgData name="김희정" userId="e354a40b-7d06-4789-8c15-93edbb47e669" providerId="ADAL" clId="{EBDCA8C6-2840-4DF7-8DAA-9AAF9883D056}" dt="2019-12-17T06:15:57.890" v="5470" actId="478"/>
          <ac:spMkLst>
            <pc:docMk/>
            <pc:sldMk cId="867248366" sldId="443"/>
            <ac:spMk id="212" creationId="{DE35E6DD-C212-4BCA-8617-4739BDDD8B39}"/>
          </ac:spMkLst>
        </pc:spChg>
        <pc:spChg chg="del">
          <ac:chgData name="김희정" userId="e354a40b-7d06-4789-8c15-93edbb47e669" providerId="ADAL" clId="{EBDCA8C6-2840-4DF7-8DAA-9AAF9883D056}" dt="2019-12-17T06:15:57.890" v="5470" actId="478"/>
          <ac:spMkLst>
            <pc:docMk/>
            <pc:sldMk cId="867248366" sldId="443"/>
            <ac:spMk id="216" creationId="{0B956285-B76E-4846-BF5C-10846176AE9D}"/>
          </ac:spMkLst>
        </pc:spChg>
        <pc:grpChg chg="del">
          <ac:chgData name="김희정" userId="e354a40b-7d06-4789-8c15-93edbb47e669" providerId="ADAL" clId="{EBDCA8C6-2840-4DF7-8DAA-9AAF9883D056}" dt="2019-12-17T06:15:57.890" v="5470" actId="478"/>
          <ac:grpSpMkLst>
            <pc:docMk/>
            <pc:sldMk cId="867248366" sldId="443"/>
            <ac:grpSpMk id="12" creationId="{1C46D6D4-C991-42CA-A6C0-0E84464672E2}"/>
          </ac:grpSpMkLst>
        </pc:grpChg>
        <pc:grpChg chg="del">
          <ac:chgData name="김희정" userId="e354a40b-7d06-4789-8c15-93edbb47e669" providerId="ADAL" clId="{EBDCA8C6-2840-4DF7-8DAA-9AAF9883D056}" dt="2019-12-17T06:15:57.890" v="5470" actId="478"/>
          <ac:grpSpMkLst>
            <pc:docMk/>
            <pc:sldMk cId="867248366" sldId="443"/>
            <ac:grpSpMk id="16" creationId="{3311737B-231D-450B-B544-E66CA52C91D5}"/>
          </ac:grpSpMkLst>
        </pc:grpChg>
        <pc:grpChg chg="add mod">
          <ac:chgData name="김희정" userId="e354a40b-7d06-4789-8c15-93edbb47e669" providerId="ADAL" clId="{EBDCA8C6-2840-4DF7-8DAA-9AAF9883D056}" dt="2019-12-17T06:24:09.523" v="5699" actId="164"/>
          <ac:grpSpMkLst>
            <pc:docMk/>
            <pc:sldMk cId="867248366" sldId="443"/>
            <ac:grpSpMk id="27" creationId="{FF66F519-7B71-47C4-98B1-F7063AF8F349}"/>
          </ac:grpSpMkLst>
        </pc:grpChg>
        <pc:grpChg chg="del">
          <ac:chgData name="김희정" userId="e354a40b-7d06-4789-8c15-93edbb47e669" providerId="ADAL" clId="{EBDCA8C6-2840-4DF7-8DAA-9AAF9883D056}" dt="2019-12-17T06:15:57.890" v="5470" actId="478"/>
          <ac:grpSpMkLst>
            <pc:docMk/>
            <pc:sldMk cId="867248366" sldId="443"/>
            <ac:grpSpMk id="35" creationId="{C345455D-A629-497C-A765-366085F3BF52}"/>
          </ac:grpSpMkLst>
        </pc:grpChg>
        <pc:grpChg chg="add mod">
          <ac:chgData name="김희정" userId="e354a40b-7d06-4789-8c15-93edbb47e669" providerId="ADAL" clId="{EBDCA8C6-2840-4DF7-8DAA-9AAF9883D056}" dt="2019-12-17T06:25:04.789" v="5705" actId="164"/>
          <ac:grpSpMkLst>
            <pc:docMk/>
            <pc:sldMk cId="867248366" sldId="443"/>
            <ac:grpSpMk id="37" creationId="{9E4AA412-27A0-4D52-9EB1-456C98C0F46D}"/>
          </ac:grpSpMkLst>
        </pc:grpChg>
        <pc:grpChg chg="add del mod topLvl">
          <ac:chgData name="김희정" userId="e354a40b-7d06-4789-8c15-93edbb47e669" providerId="ADAL" clId="{EBDCA8C6-2840-4DF7-8DAA-9AAF9883D056}" dt="2019-12-17T06:28:37.063" v="5747"/>
          <ac:grpSpMkLst>
            <pc:docMk/>
            <pc:sldMk cId="867248366" sldId="443"/>
            <ac:grpSpMk id="39" creationId="{9A4547BE-AE36-479F-AABA-30B9A5331948}"/>
          </ac:grpSpMkLst>
        </pc:grpChg>
        <pc:grpChg chg="add del mod">
          <ac:chgData name="김희정" userId="e354a40b-7d06-4789-8c15-93edbb47e669" providerId="ADAL" clId="{EBDCA8C6-2840-4DF7-8DAA-9AAF9883D056}" dt="2019-12-17T06:26:10.265" v="5715" actId="165"/>
          <ac:grpSpMkLst>
            <pc:docMk/>
            <pc:sldMk cId="867248366" sldId="443"/>
            <ac:grpSpMk id="40" creationId="{AE3B9197-E199-465C-B6CF-F152D7B649B5}"/>
          </ac:grpSpMkLst>
        </pc:grpChg>
        <pc:grpChg chg="del">
          <ac:chgData name="김희정" userId="e354a40b-7d06-4789-8c15-93edbb47e669" providerId="ADAL" clId="{EBDCA8C6-2840-4DF7-8DAA-9AAF9883D056}" dt="2019-12-17T06:15:57.890" v="5470" actId="478"/>
          <ac:grpSpMkLst>
            <pc:docMk/>
            <pc:sldMk cId="867248366" sldId="443"/>
            <ac:grpSpMk id="45" creationId="{357D0B76-27C3-4322-AA1D-B55A08E5A8EA}"/>
          </ac:grpSpMkLst>
        </pc:grpChg>
        <pc:grpChg chg="del">
          <ac:chgData name="김희정" userId="e354a40b-7d06-4789-8c15-93edbb47e669" providerId="ADAL" clId="{EBDCA8C6-2840-4DF7-8DAA-9AAF9883D056}" dt="2019-12-17T06:15:57.890" v="5470" actId="478"/>
          <ac:grpSpMkLst>
            <pc:docMk/>
            <pc:sldMk cId="867248366" sldId="443"/>
            <ac:grpSpMk id="53" creationId="{01E86945-50E6-4E7A-85B2-990DC476E0F8}"/>
          </ac:grpSpMkLst>
        </pc:grpChg>
        <pc:grpChg chg="del">
          <ac:chgData name="김희정" userId="e354a40b-7d06-4789-8c15-93edbb47e669" providerId="ADAL" clId="{EBDCA8C6-2840-4DF7-8DAA-9AAF9883D056}" dt="2019-12-17T06:15:57.890" v="5470" actId="478"/>
          <ac:grpSpMkLst>
            <pc:docMk/>
            <pc:sldMk cId="867248366" sldId="443"/>
            <ac:grpSpMk id="56" creationId="{E1397A39-D387-44EB-B2CC-1C47DD0065A2}"/>
          </ac:grpSpMkLst>
        </pc:grpChg>
        <pc:grpChg chg="del">
          <ac:chgData name="김희정" userId="e354a40b-7d06-4789-8c15-93edbb47e669" providerId="ADAL" clId="{EBDCA8C6-2840-4DF7-8DAA-9AAF9883D056}" dt="2019-12-17T06:15:57.890" v="5470" actId="478"/>
          <ac:grpSpMkLst>
            <pc:docMk/>
            <pc:sldMk cId="867248366" sldId="443"/>
            <ac:grpSpMk id="59" creationId="{467B26BB-C04A-4583-8F0C-5BCE8FE6E555}"/>
          </ac:grpSpMkLst>
        </pc:grpChg>
        <pc:grpChg chg="del">
          <ac:chgData name="김희정" userId="e354a40b-7d06-4789-8c15-93edbb47e669" providerId="ADAL" clId="{EBDCA8C6-2840-4DF7-8DAA-9AAF9883D056}" dt="2019-12-17T06:15:57.890" v="5470" actId="478"/>
          <ac:grpSpMkLst>
            <pc:docMk/>
            <pc:sldMk cId="867248366" sldId="443"/>
            <ac:grpSpMk id="62" creationId="{2598CF30-2659-4FDD-8246-D7C78F5427E7}"/>
          </ac:grpSpMkLst>
        </pc:grpChg>
        <pc:grpChg chg="del">
          <ac:chgData name="김희정" userId="e354a40b-7d06-4789-8c15-93edbb47e669" providerId="ADAL" clId="{EBDCA8C6-2840-4DF7-8DAA-9AAF9883D056}" dt="2019-12-17T06:15:57.890" v="5470" actId="478"/>
          <ac:grpSpMkLst>
            <pc:docMk/>
            <pc:sldMk cId="867248366" sldId="443"/>
            <ac:grpSpMk id="65" creationId="{FBD44F5A-8201-4C08-9C44-19FAE086A6F8}"/>
          </ac:grpSpMkLst>
        </pc:grpChg>
        <pc:grpChg chg="del">
          <ac:chgData name="김희정" userId="e354a40b-7d06-4789-8c15-93edbb47e669" providerId="ADAL" clId="{EBDCA8C6-2840-4DF7-8DAA-9AAF9883D056}" dt="2019-12-17T06:15:57.890" v="5470" actId="478"/>
          <ac:grpSpMkLst>
            <pc:docMk/>
            <pc:sldMk cId="867248366" sldId="443"/>
            <ac:grpSpMk id="68" creationId="{00829025-008E-4C7D-B765-7187BE186B96}"/>
          </ac:grpSpMkLst>
        </pc:grpChg>
        <pc:grpChg chg="del">
          <ac:chgData name="김희정" userId="e354a40b-7d06-4789-8c15-93edbb47e669" providerId="ADAL" clId="{EBDCA8C6-2840-4DF7-8DAA-9AAF9883D056}" dt="2019-12-17T06:15:57.890" v="5470" actId="478"/>
          <ac:grpSpMkLst>
            <pc:docMk/>
            <pc:sldMk cId="867248366" sldId="443"/>
            <ac:grpSpMk id="71" creationId="{7B89F038-CCDE-4A8F-8D4D-C4FC59829C70}"/>
          </ac:grpSpMkLst>
        </pc:grpChg>
        <pc:grpChg chg="del">
          <ac:chgData name="김희정" userId="e354a40b-7d06-4789-8c15-93edbb47e669" providerId="ADAL" clId="{EBDCA8C6-2840-4DF7-8DAA-9AAF9883D056}" dt="2019-12-17T06:15:57.890" v="5470" actId="478"/>
          <ac:grpSpMkLst>
            <pc:docMk/>
            <pc:sldMk cId="867248366" sldId="443"/>
            <ac:grpSpMk id="74" creationId="{2E8751C1-C324-4307-B6EC-73DC6F936370}"/>
          </ac:grpSpMkLst>
        </pc:grpChg>
        <pc:grpChg chg="add del mod topLvl">
          <ac:chgData name="김희정" userId="e354a40b-7d06-4789-8c15-93edbb47e669" providerId="ADAL" clId="{EBDCA8C6-2840-4DF7-8DAA-9AAF9883D056}" dt="2019-12-17T06:27:44.403" v="5726"/>
          <ac:grpSpMkLst>
            <pc:docMk/>
            <pc:sldMk cId="867248366" sldId="443"/>
            <ac:grpSpMk id="94" creationId="{FDD2708D-C66E-47CF-B5E8-2B80423164E3}"/>
          </ac:grpSpMkLst>
        </pc:grpChg>
        <pc:grpChg chg="add mod topLvl">
          <ac:chgData name="김희정" userId="e354a40b-7d06-4789-8c15-93edbb47e669" providerId="ADAL" clId="{EBDCA8C6-2840-4DF7-8DAA-9AAF9883D056}" dt="2019-12-17T06:26:55.895" v="5723" actId="1076"/>
          <ac:grpSpMkLst>
            <pc:docMk/>
            <pc:sldMk cId="867248366" sldId="443"/>
            <ac:grpSpMk id="97" creationId="{3CB6EF7B-32CE-4255-8A25-ABFFCECFEDA0}"/>
          </ac:grpSpMkLst>
        </pc:grpChg>
        <pc:grpChg chg="add mod topLvl">
          <ac:chgData name="김희정" userId="e354a40b-7d06-4789-8c15-93edbb47e669" providerId="ADAL" clId="{EBDCA8C6-2840-4DF7-8DAA-9AAF9883D056}" dt="2019-12-17T06:26:47.295" v="5721" actId="1076"/>
          <ac:grpSpMkLst>
            <pc:docMk/>
            <pc:sldMk cId="867248366" sldId="443"/>
            <ac:grpSpMk id="102" creationId="{FB68B06F-4A0B-4B76-8DB8-F87B1C90C974}"/>
          </ac:grpSpMkLst>
        </pc:grpChg>
        <pc:grpChg chg="add mod topLvl">
          <ac:chgData name="김희정" userId="e354a40b-7d06-4789-8c15-93edbb47e669" providerId="ADAL" clId="{EBDCA8C6-2840-4DF7-8DAA-9AAF9883D056}" dt="2019-12-17T06:29:07.456" v="5762" actId="1076"/>
          <ac:grpSpMkLst>
            <pc:docMk/>
            <pc:sldMk cId="867248366" sldId="443"/>
            <ac:grpSpMk id="108" creationId="{546DD5A2-352F-4DB9-B5ED-EBE5777828E7}"/>
          </ac:grpSpMkLst>
        </pc:grpChg>
        <pc:grpChg chg="del">
          <ac:chgData name="김희정" userId="e354a40b-7d06-4789-8c15-93edbb47e669" providerId="ADAL" clId="{EBDCA8C6-2840-4DF7-8DAA-9AAF9883D056}" dt="2019-12-17T06:15:57.890" v="5470" actId="478"/>
          <ac:grpSpMkLst>
            <pc:docMk/>
            <pc:sldMk cId="867248366" sldId="443"/>
            <ac:grpSpMk id="113" creationId="{33C856D2-014F-401E-B9C4-AF9D745BA255}"/>
          </ac:grpSpMkLst>
        </pc:grpChg>
        <pc:grpChg chg="del">
          <ac:chgData name="김희정" userId="e354a40b-7d06-4789-8c15-93edbb47e669" providerId="ADAL" clId="{EBDCA8C6-2840-4DF7-8DAA-9AAF9883D056}" dt="2019-12-17T06:15:57.890" v="5470" actId="478"/>
          <ac:grpSpMkLst>
            <pc:docMk/>
            <pc:sldMk cId="867248366" sldId="443"/>
            <ac:grpSpMk id="114" creationId="{00758ACF-D691-45C7-88A6-70BCA8D6F228}"/>
          </ac:grpSpMkLst>
        </pc:grpChg>
        <pc:grpChg chg="del">
          <ac:chgData name="김희정" userId="e354a40b-7d06-4789-8c15-93edbb47e669" providerId="ADAL" clId="{EBDCA8C6-2840-4DF7-8DAA-9AAF9883D056}" dt="2019-12-17T06:15:57.890" v="5470" actId="478"/>
          <ac:grpSpMkLst>
            <pc:docMk/>
            <pc:sldMk cId="867248366" sldId="443"/>
            <ac:grpSpMk id="115" creationId="{6402213A-CB10-4D97-9C26-E7884DF2887D}"/>
          </ac:grpSpMkLst>
        </pc:grpChg>
        <pc:grpChg chg="del">
          <ac:chgData name="김희정" userId="e354a40b-7d06-4789-8c15-93edbb47e669" providerId="ADAL" clId="{EBDCA8C6-2840-4DF7-8DAA-9AAF9883D056}" dt="2019-12-17T06:15:57.890" v="5470" actId="478"/>
          <ac:grpSpMkLst>
            <pc:docMk/>
            <pc:sldMk cId="867248366" sldId="443"/>
            <ac:grpSpMk id="116" creationId="{50798DF5-ADE3-48E4-9BB4-CEF59B1636B2}"/>
          </ac:grpSpMkLst>
        </pc:grpChg>
        <pc:grpChg chg="del">
          <ac:chgData name="김희정" userId="e354a40b-7d06-4789-8c15-93edbb47e669" providerId="ADAL" clId="{EBDCA8C6-2840-4DF7-8DAA-9AAF9883D056}" dt="2019-12-17T06:16:40.706" v="5478" actId="478"/>
          <ac:grpSpMkLst>
            <pc:docMk/>
            <pc:sldMk cId="867248366" sldId="443"/>
            <ac:grpSpMk id="119" creationId="{CD0EA126-ABCC-460B-A99E-8ED275470C76}"/>
          </ac:grpSpMkLst>
        </pc:grpChg>
        <pc:grpChg chg="del">
          <ac:chgData name="김희정" userId="e354a40b-7d06-4789-8c15-93edbb47e669" providerId="ADAL" clId="{EBDCA8C6-2840-4DF7-8DAA-9AAF9883D056}" dt="2019-12-17T06:15:57.890" v="5470" actId="478"/>
          <ac:grpSpMkLst>
            <pc:docMk/>
            <pc:sldMk cId="867248366" sldId="443"/>
            <ac:grpSpMk id="123" creationId="{6F006384-BC3D-49A9-8022-820A99810566}"/>
          </ac:grpSpMkLst>
        </pc:grpChg>
        <pc:grpChg chg="del">
          <ac:chgData name="김희정" userId="e354a40b-7d06-4789-8c15-93edbb47e669" providerId="ADAL" clId="{EBDCA8C6-2840-4DF7-8DAA-9AAF9883D056}" dt="2019-12-17T06:15:57.890" v="5470" actId="478"/>
          <ac:grpSpMkLst>
            <pc:docMk/>
            <pc:sldMk cId="867248366" sldId="443"/>
            <ac:grpSpMk id="124" creationId="{51C55191-4DF4-40C8-9FC2-1F7505527E09}"/>
          </ac:grpSpMkLst>
        </pc:grpChg>
        <pc:grpChg chg="del">
          <ac:chgData name="김희정" userId="e354a40b-7d06-4789-8c15-93edbb47e669" providerId="ADAL" clId="{EBDCA8C6-2840-4DF7-8DAA-9AAF9883D056}" dt="2019-12-17T06:15:57.890" v="5470" actId="478"/>
          <ac:grpSpMkLst>
            <pc:docMk/>
            <pc:sldMk cId="867248366" sldId="443"/>
            <ac:grpSpMk id="125" creationId="{DE00C116-3958-4D2B-9D04-48FA01C5AF5D}"/>
          </ac:grpSpMkLst>
        </pc:grpChg>
        <pc:grpChg chg="del">
          <ac:chgData name="김희정" userId="e354a40b-7d06-4789-8c15-93edbb47e669" providerId="ADAL" clId="{EBDCA8C6-2840-4DF7-8DAA-9AAF9883D056}" dt="2019-12-17T06:15:57.890" v="5470" actId="478"/>
          <ac:grpSpMkLst>
            <pc:docMk/>
            <pc:sldMk cId="867248366" sldId="443"/>
            <ac:grpSpMk id="127" creationId="{3179D492-B4E3-4D84-890B-252EE7EC7F45}"/>
          </ac:grpSpMkLst>
        </pc:grpChg>
        <pc:grpChg chg="del">
          <ac:chgData name="김희정" userId="e354a40b-7d06-4789-8c15-93edbb47e669" providerId="ADAL" clId="{EBDCA8C6-2840-4DF7-8DAA-9AAF9883D056}" dt="2019-12-17T06:15:57.890" v="5470" actId="478"/>
          <ac:grpSpMkLst>
            <pc:docMk/>
            <pc:sldMk cId="867248366" sldId="443"/>
            <ac:grpSpMk id="128" creationId="{72583AFE-704E-47E0-8D34-614A7235F12B}"/>
          </ac:grpSpMkLst>
        </pc:grpChg>
        <pc:grpChg chg="add mod topLvl">
          <ac:chgData name="김희정" userId="e354a40b-7d06-4789-8c15-93edbb47e669" providerId="ADAL" clId="{EBDCA8C6-2840-4DF7-8DAA-9AAF9883D056}" dt="2019-12-17T06:26:51.928" v="5722" actId="1076"/>
          <ac:grpSpMkLst>
            <pc:docMk/>
            <pc:sldMk cId="867248366" sldId="443"/>
            <ac:grpSpMk id="131" creationId="{A5EE195D-9240-42C7-B515-919698FA4B09}"/>
          </ac:grpSpMkLst>
        </pc:grpChg>
        <pc:grpChg chg="add del mod">
          <ac:chgData name="김희정" userId="e354a40b-7d06-4789-8c15-93edbb47e669" providerId="ADAL" clId="{EBDCA8C6-2840-4DF7-8DAA-9AAF9883D056}" dt="2019-12-17T06:25:11.977" v="5708" actId="164"/>
          <ac:grpSpMkLst>
            <pc:docMk/>
            <pc:sldMk cId="867248366" sldId="443"/>
            <ac:grpSpMk id="137" creationId="{1988B29D-2C40-4FDC-B389-58A8F232A425}"/>
          </ac:grpSpMkLst>
        </pc:grpChg>
        <pc:grpChg chg="add mod">
          <ac:chgData name="김희정" userId="e354a40b-7d06-4789-8c15-93edbb47e669" providerId="ADAL" clId="{EBDCA8C6-2840-4DF7-8DAA-9AAF9883D056}" dt="2019-12-17T06:24:08.529" v="5698" actId="571"/>
          <ac:grpSpMkLst>
            <pc:docMk/>
            <pc:sldMk cId="867248366" sldId="443"/>
            <ac:grpSpMk id="140" creationId="{891F52C6-974F-48D6-83D3-A8436BF50649}"/>
          </ac:grpSpMkLst>
        </pc:grpChg>
        <pc:grpChg chg="mod">
          <ac:chgData name="김희정" userId="e354a40b-7d06-4789-8c15-93edbb47e669" providerId="ADAL" clId="{EBDCA8C6-2840-4DF7-8DAA-9AAF9883D056}" dt="2019-12-17T06:24:08.529" v="5698" actId="571"/>
          <ac:grpSpMkLst>
            <pc:docMk/>
            <pc:sldMk cId="867248366" sldId="443"/>
            <ac:grpSpMk id="141" creationId="{12F565AD-8781-482A-BDC3-A6387F5197DB}"/>
          </ac:grpSpMkLst>
        </pc:grpChg>
        <pc:grpChg chg="add mod">
          <ac:chgData name="김희정" userId="e354a40b-7d06-4789-8c15-93edbb47e669" providerId="ADAL" clId="{EBDCA8C6-2840-4DF7-8DAA-9AAF9883D056}" dt="2019-12-17T06:23:32.017" v="5684" actId="571"/>
          <ac:grpSpMkLst>
            <pc:docMk/>
            <pc:sldMk cId="867248366" sldId="443"/>
            <ac:grpSpMk id="145" creationId="{88149241-CF3C-4CCB-BA5D-4B97D567C9D8}"/>
          </ac:grpSpMkLst>
        </pc:grpChg>
        <pc:grpChg chg="mod">
          <ac:chgData name="김희정" userId="e354a40b-7d06-4789-8c15-93edbb47e669" providerId="ADAL" clId="{EBDCA8C6-2840-4DF7-8DAA-9AAF9883D056}" dt="2019-12-17T06:23:32.017" v="5684" actId="571"/>
          <ac:grpSpMkLst>
            <pc:docMk/>
            <pc:sldMk cId="867248366" sldId="443"/>
            <ac:grpSpMk id="146" creationId="{E44B407C-FA2B-4A8E-9CEE-3FE754EAAD03}"/>
          </ac:grpSpMkLst>
        </pc:grpChg>
        <pc:grpChg chg="add mod">
          <ac:chgData name="김희정" userId="e354a40b-7d06-4789-8c15-93edbb47e669" providerId="ADAL" clId="{EBDCA8C6-2840-4DF7-8DAA-9AAF9883D056}" dt="2019-12-17T06:24:07.537" v="5696" actId="571"/>
          <ac:grpSpMkLst>
            <pc:docMk/>
            <pc:sldMk cId="867248366" sldId="443"/>
            <ac:grpSpMk id="155" creationId="{F988A376-0215-40AC-863F-0F8CAEC38ED3}"/>
          </ac:grpSpMkLst>
        </pc:grpChg>
        <pc:grpChg chg="mod">
          <ac:chgData name="김희정" userId="e354a40b-7d06-4789-8c15-93edbb47e669" providerId="ADAL" clId="{EBDCA8C6-2840-4DF7-8DAA-9AAF9883D056}" dt="2019-12-17T06:24:07.537" v="5696" actId="571"/>
          <ac:grpSpMkLst>
            <pc:docMk/>
            <pc:sldMk cId="867248366" sldId="443"/>
            <ac:grpSpMk id="160" creationId="{BA932F0C-D0EA-4590-8C97-8543AFF1CB46}"/>
          </ac:grpSpMkLst>
        </pc:grpChg>
        <pc:grpChg chg="add mod">
          <ac:chgData name="김희정" userId="e354a40b-7d06-4789-8c15-93edbb47e669" providerId="ADAL" clId="{EBDCA8C6-2840-4DF7-8DAA-9AAF9883D056}" dt="2019-12-17T06:24:05.649" v="5695" actId="571"/>
          <ac:grpSpMkLst>
            <pc:docMk/>
            <pc:sldMk cId="867248366" sldId="443"/>
            <ac:grpSpMk id="165" creationId="{F34C2F09-E394-4576-A5E0-891D9A81DE56}"/>
          </ac:grpSpMkLst>
        </pc:grpChg>
        <pc:grpChg chg="del">
          <ac:chgData name="김희정" userId="e354a40b-7d06-4789-8c15-93edbb47e669" providerId="ADAL" clId="{EBDCA8C6-2840-4DF7-8DAA-9AAF9883D056}" dt="2019-12-17T06:15:57.890" v="5470" actId="478"/>
          <ac:grpSpMkLst>
            <pc:docMk/>
            <pc:sldMk cId="867248366" sldId="443"/>
            <ac:grpSpMk id="166" creationId="{717CB65F-C7ED-42C8-B029-97D9F67136BF}"/>
          </ac:grpSpMkLst>
        </pc:grpChg>
        <pc:grpChg chg="mod">
          <ac:chgData name="김희정" userId="e354a40b-7d06-4789-8c15-93edbb47e669" providerId="ADAL" clId="{EBDCA8C6-2840-4DF7-8DAA-9AAF9883D056}" dt="2019-12-17T06:24:05.649" v="5695" actId="571"/>
          <ac:grpSpMkLst>
            <pc:docMk/>
            <pc:sldMk cId="867248366" sldId="443"/>
            <ac:grpSpMk id="167" creationId="{004681FB-4B8E-40E1-B50F-7C3BE680E5BB}"/>
          </ac:grpSpMkLst>
        </pc:grpChg>
        <pc:grpChg chg="add del mod topLvl">
          <ac:chgData name="김희정" userId="e354a40b-7d06-4789-8c15-93edbb47e669" providerId="ADAL" clId="{EBDCA8C6-2840-4DF7-8DAA-9AAF9883D056}" dt="2019-12-17T06:29:27.081" v="5767" actId="165"/>
          <ac:grpSpMkLst>
            <pc:docMk/>
            <pc:sldMk cId="867248366" sldId="443"/>
            <ac:grpSpMk id="171" creationId="{DBA7B083-EAB6-42A0-985A-3E57B5A9D0EF}"/>
          </ac:grpSpMkLst>
        </pc:grpChg>
        <pc:grpChg chg="mod topLvl">
          <ac:chgData name="김희정" userId="e354a40b-7d06-4789-8c15-93edbb47e669" providerId="ADAL" clId="{EBDCA8C6-2840-4DF7-8DAA-9AAF9883D056}" dt="2019-12-17T06:29:45.664" v="5770" actId="1076"/>
          <ac:grpSpMkLst>
            <pc:docMk/>
            <pc:sldMk cId="867248366" sldId="443"/>
            <ac:grpSpMk id="173" creationId="{FD84A117-CFAE-46A2-90BF-8D5ED3E550D4}"/>
          </ac:grpSpMkLst>
        </pc:grpChg>
        <pc:grpChg chg="del">
          <ac:chgData name="김희정" userId="e354a40b-7d06-4789-8c15-93edbb47e669" providerId="ADAL" clId="{EBDCA8C6-2840-4DF7-8DAA-9AAF9883D056}" dt="2019-12-17T06:15:57.890" v="5470" actId="478"/>
          <ac:grpSpMkLst>
            <pc:docMk/>
            <pc:sldMk cId="867248366" sldId="443"/>
            <ac:grpSpMk id="178" creationId="{ECEBAF63-8823-4A47-AD6F-4A4631734807}"/>
          </ac:grpSpMkLst>
        </pc:grpChg>
        <pc:grpChg chg="del">
          <ac:chgData name="김희정" userId="e354a40b-7d06-4789-8c15-93edbb47e669" providerId="ADAL" clId="{EBDCA8C6-2840-4DF7-8DAA-9AAF9883D056}" dt="2019-12-17T06:15:57.890" v="5470" actId="478"/>
          <ac:grpSpMkLst>
            <pc:docMk/>
            <pc:sldMk cId="867248366" sldId="443"/>
            <ac:grpSpMk id="179" creationId="{7407C758-16DF-49FA-A867-F239BE56DFB7}"/>
          </ac:grpSpMkLst>
        </pc:grpChg>
        <pc:grpChg chg="add del mod topLvl">
          <ac:chgData name="김희정" userId="e354a40b-7d06-4789-8c15-93edbb47e669" providerId="ADAL" clId="{EBDCA8C6-2840-4DF7-8DAA-9AAF9883D056}" dt="2019-12-17T06:29:27.081" v="5767" actId="165"/>
          <ac:grpSpMkLst>
            <pc:docMk/>
            <pc:sldMk cId="867248366" sldId="443"/>
            <ac:grpSpMk id="180" creationId="{78A3700C-0AC2-47DB-89BC-93C06B54807A}"/>
          </ac:grpSpMkLst>
        </pc:grpChg>
        <pc:grpChg chg="mod topLvl">
          <ac:chgData name="김희정" userId="e354a40b-7d06-4789-8c15-93edbb47e669" providerId="ADAL" clId="{EBDCA8C6-2840-4DF7-8DAA-9AAF9883D056}" dt="2019-12-17T06:29:30.552" v="5768" actId="1076"/>
          <ac:grpSpMkLst>
            <pc:docMk/>
            <pc:sldMk cId="867248366" sldId="443"/>
            <ac:grpSpMk id="182" creationId="{EFCC608A-9029-45CD-B182-FF10A1D9AA4D}"/>
          </ac:grpSpMkLst>
        </pc:grpChg>
        <pc:grpChg chg="add del mod topLvl">
          <ac:chgData name="김희정" userId="e354a40b-7d06-4789-8c15-93edbb47e669" providerId="ADAL" clId="{EBDCA8C6-2840-4DF7-8DAA-9AAF9883D056}" dt="2019-12-17T06:29:27.081" v="5767" actId="165"/>
          <ac:grpSpMkLst>
            <pc:docMk/>
            <pc:sldMk cId="867248366" sldId="443"/>
            <ac:grpSpMk id="186" creationId="{BC7BFAB1-7683-416A-9C82-B33FF8FB5FF5}"/>
          </ac:grpSpMkLst>
        </pc:grpChg>
        <pc:grpChg chg="mod topLvl">
          <ac:chgData name="김희정" userId="e354a40b-7d06-4789-8c15-93edbb47e669" providerId="ADAL" clId="{EBDCA8C6-2840-4DF7-8DAA-9AAF9883D056}" dt="2019-12-17T06:30:07.490" v="5776" actId="1076"/>
          <ac:grpSpMkLst>
            <pc:docMk/>
            <pc:sldMk cId="867248366" sldId="443"/>
            <ac:grpSpMk id="187" creationId="{601196FC-7949-48A1-8F14-C8C36020BF75}"/>
          </ac:grpSpMkLst>
        </pc:grpChg>
        <pc:grpChg chg="add del mod">
          <ac:chgData name="김희정" userId="e354a40b-7d06-4789-8c15-93edbb47e669" providerId="ADAL" clId="{EBDCA8C6-2840-4DF7-8DAA-9AAF9883D056}" dt="2019-12-17T06:28:24.296" v="5745" actId="478"/>
          <ac:grpSpMkLst>
            <pc:docMk/>
            <pc:sldMk cId="867248366" sldId="443"/>
            <ac:grpSpMk id="191" creationId="{D41FC696-4C45-4988-B9AF-CDDA2A47D17D}"/>
          </ac:grpSpMkLst>
        </pc:grpChg>
        <pc:grpChg chg="add mod">
          <ac:chgData name="김희정" userId="e354a40b-7d06-4789-8c15-93edbb47e669" providerId="ADAL" clId="{EBDCA8C6-2840-4DF7-8DAA-9AAF9883D056}" dt="2019-12-17T06:28:28.904" v="5746" actId="1076"/>
          <ac:grpSpMkLst>
            <pc:docMk/>
            <pc:sldMk cId="867248366" sldId="443"/>
            <ac:grpSpMk id="194" creationId="{531FC075-BDA8-4155-A633-71E01D94D259}"/>
          </ac:grpSpMkLst>
        </pc:grpChg>
        <pc:grpChg chg="add del mod">
          <ac:chgData name="김희정" userId="e354a40b-7d06-4789-8c15-93edbb47e669" providerId="ADAL" clId="{EBDCA8C6-2840-4DF7-8DAA-9AAF9883D056}" dt="2019-12-17T06:29:27.081" v="5767" actId="165"/>
          <ac:grpSpMkLst>
            <pc:docMk/>
            <pc:sldMk cId="867248366" sldId="443"/>
            <ac:grpSpMk id="197" creationId="{024EC2C3-D9C5-4C95-B993-BD719A46A6DC}"/>
          </ac:grpSpMkLst>
        </pc:grpChg>
        <pc:grpChg chg="mod topLvl">
          <ac:chgData name="김희정" userId="e354a40b-7d06-4789-8c15-93edbb47e669" providerId="ADAL" clId="{EBDCA8C6-2840-4DF7-8DAA-9AAF9883D056}" dt="2019-12-17T06:29:37.488" v="5769" actId="1076"/>
          <ac:grpSpMkLst>
            <pc:docMk/>
            <pc:sldMk cId="867248366" sldId="443"/>
            <ac:grpSpMk id="198" creationId="{448B7C76-1CE3-4F1D-A79F-338D795AB253}"/>
          </ac:grpSpMkLst>
        </pc:grpChg>
        <pc:cxnChg chg="mod">
          <ac:chgData name="김희정" userId="e354a40b-7d06-4789-8c15-93edbb47e669" providerId="ADAL" clId="{EBDCA8C6-2840-4DF7-8DAA-9AAF9883D056}" dt="2019-12-17T06:15:57.890" v="5470" actId="478"/>
          <ac:cxnSpMkLst>
            <pc:docMk/>
            <pc:sldMk cId="867248366" sldId="443"/>
            <ac:cxnSpMk id="5" creationId="{33EC45BD-50F1-4256-B398-86B20889D6F8}"/>
          </ac:cxnSpMkLst>
        </pc:cxnChg>
        <pc:cxnChg chg="add mod">
          <ac:chgData name="김희정" userId="e354a40b-7d06-4789-8c15-93edbb47e669" providerId="ADAL" clId="{EBDCA8C6-2840-4DF7-8DAA-9AAF9883D056}" dt="2019-12-17T06:25:11.977" v="5708" actId="164"/>
          <ac:cxnSpMkLst>
            <pc:docMk/>
            <pc:sldMk cId="867248366" sldId="443"/>
            <ac:cxnSpMk id="26" creationId="{EB112025-4306-44BA-ACF4-83B69FD5D1EA}"/>
          </ac:cxnSpMkLst>
        </pc:cxnChg>
        <pc:cxnChg chg="mod">
          <ac:chgData name="김희정" userId="e354a40b-7d06-4789-8c15-93edbb47e669" providerId="ADAL" clId="{EBDCA8C6-2840-4DF7-8DAA-9AAF9883D056}" dt="2019-12-17T06:15:57.890" v="5470" actId="478"/>
          <ac:cxnSpMkLst>
            <pc:docMk/>
            <pc:sldMk cId="867248366" sldId="443"/>
            <ac:cxnSpMk id="30" creationId="{59AF1D69-5B70-4D4B-9226-177F3DB8F660}"/>
          </ac:cxnSpMkLst>
        </pc:cxnChg>
        <pc:cxnChg chg="mod">
          <ac:chgData name="김희정" userId="e354a40b-7d06-4789-8c15-93edbb47e669" providerId="ADAL" clId="{EBDCA8C6-2840-4DF7-8DAA-9AAF9883D056}" dt="2019-12-17T06:15:57.890" v="5470" actId="478"/>
          <ac:cxnSpMkLst>
            <pc:docMk/>
            <pc:sldMk cId="867248366" sldId="443"/>
            <ac:cxnSpMk id="80" creationId="{007A8B28-0644-4A07-BE6E-9239A501BB3E}"/>
          </ac:cxnSpMkLst>
        </pc:cxnChg>
        <pc:cxnChg chg="mod">
          <ac:chgData name="김희정" userId="e354a40b-7d06-4789-8c15-93edbb47e669" providerId="ADAL" clId="{EBDCA8C6-2840-4DF7-8DAA-9AAF9883D056}" dt="2019-12-17T06:15:57.890" v="5470" actId="478"/>
          <ac:cxnSpMkLst>
            <pc:docMk/>
            <pc:sldMk cId="867248366" sldId="443"/>
            <ac:cxnSpMk id="86" creationId="{BB485C49-626E-40CB-AF90-26DA6D6C0A6B}"/>
          </ac:cxnSpMkLst>
        </pc:cxnChg>
        <pc:cxnChg chg="mod">
          <ac:chgData name="김희정" userId="e354a40b-7d06-4789-8c15-93edbb47e669" providerId="ADAL" clId="{EBDCA8C6-2840-4DF7-8DAA-9AAF9883D056}" dt="2019-12-17T06:15:57.890" v="5470" actId="478"/>
          <ac:cxnSpMkLst>
            <pc:docMk/>
            <pc:sldMk cId="867248366" sldId="443"/>
            <ac:cxnSpMk id="91" creationId="{AA8C883A-DCC9-43D1-A052-DEA8FFFAC731}"/>
          </ac:cxnSpMkLst>
        </pc:cxnChg>
        <pc:cxnChg chg="mod">
          <ac:chgData name="김희정" userId="e354a40b-7d06-4789-8c15-93edbb47e669" providerId="ADAL" clId="{EBDCA8C6-2840-4DF7-8DAA-9AAF9883D056}" dt="2019-12-17T06:15:57.890" v="5470" actId="478"/>
          <ac:cxnSpMkLst>
            <pc:docMk/>
            <pc:sldMk cId="867248366" sldId="443"/>
            <ac:cxnSpMk id="93" creationId="{80C56294-1368-457F-8FD4-3F7F96BD3E30}"/>
          </ac:cxnSpMkLst>
        </pc:cxnChg>
        <pc:cxnChg chg="mod">
          <ac:chgData name="김희정" userId="e354a40b-7d06-4789-8c15-93edbb47e669" providerId="ADAL" clId="{EBDCA8C6-2840-4DF7-8DAA-9AAF9883D056}" dt="2019-12-17T06:15:57.890" v="5470" actId="478"/>
          <ac:cxnSpMkLst>
            <pc:docMk/>
            <pc:sldMk cId="867248366" sldId="443"/>
            <ac:cxnSpMk id="99" creationId="{D2D7C272-6765-4065-B001-C9AF8C6C9F26}"/>
          </ac:cxnSpMkLst>
        </pc:cxnChg>
        <pc:cxnChg chg="mod">
          <ac:chgData name="김희정" userId="e354a40b-7d06-4789-8c15-93edbb47e669" providerId="ADAL" clId="{EBDCA8C6-2840-4DF7-8DAA-9AAF9883D056}" dt="2019-12-17T06:15:57.890" v="5470" actId="478"/>
          <ac:cxnSpMkLst>
            <pc:docMk/>
            <pc:sldMk cId="867248366" sldId="443"/>
            <ac:cxnSpMk id="105" creationId="{B3FB2947-CEA9-4349-8400-9E7DC6E964FD}"/>
          </ac:cxnSpMkLst>
        </pc:cxnChg>
        <pc:cxnChg chg="mod">
          <ac:chgData name="김희정" userId="e354a40b-7d06-4789-8c15-93edbb47e669" providerId="ADAL" clId="{EBDCA8C6-2840-4DF7-8DAA-9AAF9883D056}" dt="2019-12-17T06:15:57.890" v="5470" actId="478"/>
          <ac:cxnSpMkLst>
            <pc:docMk/>
            <pc:sldMk cId="867248366" sldId="443"/>
            <ac:cxnSpMk id="109" creationId="{B434E7F8-A07F-4773-8070-9FBBF161BB61}"/>
          </ac:cxnSpMkLst>
        </pc:cxnChg>
        <pc:cxnChg chg="mod">
          <ac:chgData name="김희정" userId="e354a40b-7d06-4789-8c15-93edbb47e669" providerId="ADAL" clId="{EBDCA8C6-2840-4DF7-8DAA-9AAF9883D056}" dt="2019-12-17T06:15:57.890" v="5470" actId="478"/>
          <ac:cxnSpMkLst>
            <pc:docMk/>
            <pc:sldMk cId="867248366" sldId="443"/>
            <ac:cxnSpMk id="110" creationId="{D2BA2F29-6CD9-4718-AB37-637E893C30C8}"/>
          </ac:cxnSpMkLst>
        </pc:cxnChg>
        <pc:cxnChg chg="mod">
          <ac:chgData name="김희정" userId="e354a40b-7d06-4789-8c15-93edbb47e669" providerId="ADAL" clId="{EBDCA8C6-2840-4DF7-8DAA-9AAF9883D056}" dt="2019-12-17T06:15:57.890" v="5470" actId="478"/>
          <ac:cxnSpMkLst>
            <pc:docMk/>
            <pc:sldMk cId="867248366" sldId="443"/>
            <ac:cxnSpMk id="112" creationId="{D820179E-2B0C-45AD-B987-491AC715D943}"/>
          </ac:cxnSpMkLst>
        </pc:cxnChg>
        <pc:cxnChg chg="mod">
          <ac:chgData name="김희정" userId="e354a40b-7d06-4789-8c15-93edbb47e669" providerId="ADAL" clId="{EBDCA8C6-2840-4DF7-8DAA-9AAF9883D056}" dt="2019-12-17T06:15:57.890" v="5470" actId="478"/>
          <ac:cxnSpMkLst>
            <pc:docMk/>
            <pc:sldMk cId="867248366" sldId="443"/>
            <ac:cxnSpMk id="118" creationId="{A7B55E90-68F6-44B4-BA3D-F0D92E1F8446}"/>
          </ac:cxnSpMkLst>
        </pc:cxnChg>
        <pc:cxnChg chg="mod">
          <ac:chgData name="김희정" userId="e354a40b-7d06-4789-8c15-93edbb47e669" providerId="ADAL" clId="{EBDCA8C6-2840-4DF7-8DAA-9AAF9883D056}" dt="2019-12-17T06:29:10.072" v="5763" actId="14100"/>
          <ac:cxnSpMkLst>
            <pc:docMk/>
            <pc:sldMk cId="867248366" sldId="443"/>
            <ac:cxnSpMk id="120" creationId="{A5DB31F0-EEBF-47F7-AE95-2094D2F4440C}"/>
          </ac:cxnSpMkLst>
        </pc:cxnChg>
        <pc:cxnChg chg="mod">
          <ac:chgData name="김희정" userId="e354a40b-7d06-4789-8c15-93edbb47e669" providerId="ADAL" clId="{EBDCA8C6-2840-4DF7-8DAA-9AAF9883D056}" dt="2019-12-17T06:15:57.890" v="5470" actId="478"/>
          <ac:cxnSpMkLst>
            <pc:docMk/>
            <pc:sldMk cId="867248366" sldId="443"/>
            <ac:cxnSpMk id="129" creationId="{3B9DE2FC-F510-44ED-BB57-3CA348896A68}"/>
          </ac:cxnSpMkLst>
        </pc:cxnChg>
        <pc:cxnChg chg="mod">
          <ac:chgData name="김희정" userId="e354a40b-7d06-4789-8c15-93edbb47e669" providerId="ADAL" clId="{EBDCA8C6-2840-4DF7-8DAA-9AAF9883D056}" dt="2019-12-17T06:15:57.890" v="5470" actId="478"/>
          <ac:cxnSpMkLst>
            <pc:docMk/>
            <pc:sldMk cId="867248366" sldId="443"/>
            <ac:cxnSpMk id="134" creationId="{9C38F09B-D3E4-44B9-B95E-A2BDE7E46D64}"/>
          </ac:cxnSpMkLst>
        </pc:cxnChg>
        <pc:cxnChg chg="add del mod">
          <ac:chgData name="김희정" userId="e354a40b-7d06-4789-8c15-93edbb47e669" providerId="ADAL" clId="{EBDCA8C6-2840-4DF7-8DAA-9AAF9883D056}" dt="2019-12-17T06:22:40.161" v="5673" actId="478"/>
          <ac:cxnSpMkLst>
            <pc:docMk/>
            <pc:sldMk cId="867248366" sldId="443"/>
            <ac:cxnSpMk id="136" creationId="{1D43AA98-EB79-4CF3-8BE5-070DBE05A284}"/>
          </ac:cxnSpMkLst>
        </pc:cxnChg>
        <pc:cxnChg chg="mod">
          <ac:chgData name="김희정" userId="e354a40b-7d06-4789-8c15-93edbb47e669" providerId="ADAL" clId="{EBDCA8C6-2840-4DF7-8DAA-9AAF9883D056}" dt="2019-12-17T06:24:04.159" v="5693" actId="14100"/>
          <ac:cxnSpMkLst>
            <pc:docMk/>
            <pc:sldMk cId="867248366" sldId="443"/>
            <ac:cxnSpMk id="142" creationId="{6C74C29F-35F9-4340-A8DC-C0EF285D0764}"/>
          </ac:cxnSpMkLst>
        </pc:cxnChg>
        <pc:cxnChg chg="mod">
          <ac:chgData name="김희정" userId="e354a40b-7d06-4789-8c15-93edbb47e669" providerId="ADAL" clId="{EBDCA8C6-2840-4DF7-8DAA-9AAF9883D056}" dt="2019-12-17T06:24:02.967" v="5692" actId="14100"/>
          <ac:cxnSpMkLst>
            <pc:docMk/>
            <pc:sldMk cId="867248366" sldId="443"/>
            <ac:cxnSpMk id="161" creationId="{14990AF9-F19F-4170-9A1E-250FC932D2B6}"/>
          </ac:cxnSpMkLst>
        </pc:cxnChg>
        <pc:cxnChg chg="mod">
          <ac:chgData name="김희정" userId="e354a40b-7d06-4789-8c15-93edbb47e669" providerId="ADAL" clId="{EBDCA8C6-2840-4DF7-8DAA-9AAF9883D056}" dt="2019-12-17T06:24:04.703" v="5694" actId="14100"/>
          <ac:cxnSpMkLst>
            <pc:docMk/>
            <pc:sldMk cId="867248366" sldId="443"/>
            <ac:cxnSpMk id="168" creationId="{55329563-95B0-4528-AB18-F78B69ADDE24}"/>
          </ac:cxnSpMkLst>
        </pc:cxnChg>
        <pc:cxnChg chg="mod topLvl">
          <ac:chgData name="김희정" userId="e354a40b-7d06-4789-8c15-93edbb47e669" providerId="ADAL" clId="{EBDCA8C6-2840-4DF7-8DAA-9AAF9883D056}" dt="2019-12-17T06:29:49.328" v="5771" actId="14100"/>
          <ac:cxnSpMkLst>
            <pc:docMk/>
            <pc:sldMk cId="867248366" sldId="443"/>
            <ac:cxnSpMk id="174" creationId="{7A22051A-7010-455F-AEEB-F396102E2846}"/>
          </ac:cxnSpMkLst>
        </pc:cxnChg>
        <pc:cxnChg chg="mod">
          <ac:chgData name="김희정" userId="e354a40b-7d06-4789-8c15-93edbb47e669" providerId="ADAL" clId="{EBDCA8C6-2840-4DF7-8DAA-9AAF9883D056}" dt="2019-12-17T06:15:57.890" v="5470" actId="478"/>
          <ac:cxnSpMkLst>
            <pc:docMk/>
            <pc:sldMk cId="867248366" sldId="443"/>
            <ac:cxnSpMk id="181" creationId="{260D1E12-4DE3-4EA5-9D48-0414C1470992}"/>
          </ac:cxnSpMkLst>
        </pc:cxnChg>
        <pc:cxnChg chg="mod topLvl">
          <ac:chgData name="김희정" userId="e354a40b-7d06-4789-8c15-93edbb47e669" providerId="ADAL" clId="{EBDCA8C6-2840-4DF7-8DAA-9AAF9883D056}" dt="2019-12-17T06:29:51.487" v="5772" actId="14100"/>
          <ac:cxnSpMkLst>
            <pc:docMk/>
            <pc:sldMk cId="867248366" sldId="443"/>
            <ac:cxnSpMk id="183" creationId="{5C491943-172D-4AFD-993D-1A59822016D6}"/>
          </ac:cxnSpMkLst>
        </pc:cxnChg>
        <pc:cxnChg chg="mod topLvl">
          <ac:chgData name="김희정" userId="e354a40b-7d06-4789-8c15-93edbb47e669" providerId="ADAL" clId="{EBDCA8C6-2840-4DF7-8DAA-9AAF9883D056}" dt="2019-12-17T06:30:07.490" v="5776" actId="1076"/>
          <ac:cxnSpMkLst>
            <pc:docMk/>
            <pc:sldMk cId="867248366" sldId="443"/>
            <ac:cxnSpMk id="188" creationId="{EBE03E53-C05F-4AF7-81FA-2A955598BC45}"/>
          </ac:cxnSpMkLst>
        </pc:cxnChg>
        <pc:cxnChg chg="mod topLvl">
          <ac:chgData name="김희정" userId="e354a40b-7d06-4789-8c15-93edbb47e669" providerId="ADAL" clId="{EBDCA8C6-2840-4DF7-8DAA-9AAF9883D056}" dt="2019-12-17T06:29:53.489" v="5773" actId="14100"/>
          <ac:cxnSpMkLst>
            <pc:docMk/>
            <pc:sldMk cId="867248366" sldId="443"/>
            <ac:cxnSpMk id="199" creationId="{DE0F27EB-46BE-455D-8FEA-EFDA1ED66C89}"/>
          </ac:cxnSpMkLst>
        </pc:cxnChg>
      </pc:sldChg>
      <pc:sldChg chg="add del">
        <pc:chgData name="김희정" userId="e354a40b-7d06-4789-8c15-93edbb47e669" providerId="ADAL" clId="{EBDCA8C6-2840-4DF7-8DAA-9AAF9883D056}" dt="2019-12-17T06:01:22.763" v="5365"/>
        <pc:sldMkLst>
          <pc:docMk/>
          <pc:sldMk cId="1172854236" sldId="443"/>
        </pc:sldMkLst>
      </pc:sldChg>
      <pc:sldChg chg="del">
        <pc:chgData name="김희정" userId="e354a40b-7d06-4789-8c15-93edbb47e669" providerId="ADAL" clId="{EBDCA8C6-2840-4DF7-8DAA-9AAF9883D056}" dt="2019-12-16T00:16:51.175" v="374" actId="47"/>
        <pc:sldMkLst>
          <pc:docMk/>
          <pc:sldMk cId="2543793632" sldId="443"/>
        </pc:sldMkLst>
      </pc:sldChg>
      <pc:sldChg chg="modSp add del">
        <pc:chgData name="김희정" userId="e354a40b-7d06-4789-8c15-93edbb47e669" providerId="ADAL" clId="{EBDCA8C6-2840-4DF7-8DAA-9AAF9883D056}" dt="2019-12-17T07:05:58.621" v="6307" actId="47"/>
        <pc:sldMkLst>
          <pc:docMk/>
          <pc:sldMk cId="0" sldId="444"/>
        </pc:sldMkLst>
        <pc:spChg chg="mod">
          <ac:chgData name="김희정" userId="e354a40b-7d06-4789-8c15-93edbb47e669" providerId="ADAL" clId="{EBDCA8C6-2840-4DF7-8DAA-9AAF9883D056}" dt="2019-12-17T07:04:14.173" v="6229" actId="20577"/>
          <ac:spMkLst>
            <pc:docMk/>
            <pc:sldMk cId="0" sldId="444"/>
            <ac:spMk id="1727" creationId="{00000000-0000-0000-0000-000000000000}"/>
          </ac:spMkLst>
        </pc:spChg>
        <pc:spChg chg="mod">
          <ac:chgData name="김희정" userId="e354a40b-7d06-4789-8c15-93edbb47e669" providerId="ADAL" clId="{EBDCA8C6-2840-4DF7-8DAA-9AAF9883D056}" dt="2019-12-17T07:03:39.722" v="6173" actId="313"/>
          <ac:spMkLst>
            <pc:docMk/>
            <pc:sldMk cId="0" sldId="444"/>
            <ac:spMk id="1728" creationId="{00000000-0000-0000-0000-000000000000}"/>
          </ac:spMkLst>
        </pc:spChg>
      </pc:sldChg>
      <pc:sldChg chg="delSp modSp add ord modNotesTx">
        <pc:chgData name="김희정" userId="e354a40b-7d06-4789-8c15-93edbb47e669" providerId="ADAL" clId="{EBDCA8C6-2840-4DF7-8DAA-9AAF9883D056}" dt="2019-12-18T01:09:04.475" v="13480" actId="255"/>
        <pc:sldMkLst>
          <pc:docMk/>
          <pc:sldMk cId="1335799181" sldId="445"/>
        </pc:sldMkLst>
        <pc:spChg chg="mod">
          <ac:chgData name="김희정" userId="e354a40b-7d06-4789-8c15-93edbb47e669" providerId="ADAL" clId="{EBDCA8C6-2840-4DF7-8DAA-9AAF9883D056}" dt="2019-12-18T01:05:46.621" v="13382" actId="20577"/>
          <ac:spMkLst>
            <pc:docMk/>
            <pc:sldMk cId="1335799181" sldId="445"/>
            <ac:spMk id="2" creationId="{B67B4CE1-0424-4FDA-834F-35ED29C1533F}"/>
          </ac:spMkLst>
        </pc:spChg>
        <pc:picChg chg="del">
          <ac:chgData name="김희정" userId="e354a40b-7d06-4789-8c15-93edbb47e669" providerId="ADAL" clId="{EBDCA8C6-2840-4DF7-8DAA-9AAF9883D056}" dt="2019-12-17T07:05:07.435" v="6267" actId="478"/>
          <ac:picMkLst>
            <pc:docMk/>
            <pc:sldMk cId="1335799181" sldId="445"/>
            <ac:picMk id="1026" creationId="{930A39D3-1A5C-4EB8-8BE5-8728FB9261A2}"/>
          </ac:picMkLst>
        </pc:picChg>
      </pc:sldChg>
      <pc:sldChg chg="addSp delSp modSp add modAnim modNotesTx">
        <pc:chgData name="김희정" userId="e354a40b-7d06-4789-8c15-93edbb47e669" providerId="ADAL" clId="{EBDCA8C6-2840-4DF7-8DAA-9AAF9883D056}" dt="2019-12-18T01:10:54.690" v="13767" actId="255"/>
        <pc:sldMkLst>
          <pc:docMk/>
          <pc:sldMk cId="3146278948" sldId="446"/>
        </pc:sldMkLst>
        <pc:spChg chg="mod">
          <ac:chgData name="김희정" userId="e354a40b-7d06-4789-8c15-93edbb47e669" providerId="ADAL" clId="{EBDCA8C6-2840-4DF7-8DAA-9AAF9883D056}" dt="2019-12-17T07:34:47.467" v="7085" actId="207"/>
          <ac:spMkLst>
            <pc:docMk/>
            <pc:sldMk cId="3146278948" sldId="446"/>
            <ac:spMk id="15" creationId="{CD2B9C0E-9EE9-4F80-9602-4AAD4211D248}"/>
          </ac:spMkLst>
        </pc:spChg>
        <pc:spChg chg="mod">
          <ac:chgData name="김희정" userId="e354a40b-7d06-4789-8c15-93edbb47e669" providerId="ADAL" clId="{EBDCA8C6-2840-4DF7-8DAA-9AAF9883D056}" dt="2019-12-17T07:25:41.489" v="6773" actId="20577"/>
          <ac:spMkLst>
            <pc:docMk/>
            <pc:sldMk cId="3146278948" sldId="446"/>
            <ac:spMk id="1736" creationId="{00000000-0000-0000-0000-000000000000}"/>
          </ac:spMkLst>
        </pc:spChg>
        <pc:spChg chg="mod">
          <ac:chgData name="김희정" userId="e354a40b-7d06-4789-8c15-93edbb47e669" providerId="ADAL" clId="{EBDCA8C6-2840-4DF7-8DAA-9AAF9883D056}" dt="2019-12-17T07:28:25.915" v="6917" actId="114"/>
          <ac:spMkLst>
            <pc:docMk/>
            <pc:sldMk cId="3146278948" sldId="446"/>
            <ac:spMk id="1738" creationId="{00000000-0000-0000-0000-000000000000}"/>
          </ac:spMkLst>
        </pc:spChg>
        <pc:spChg chg="mod">
          <ac:chgData name="김희정" userId="e354a40b-7d06-4789-8c15-93edbb47e669" providerId="ADAL" clId="{EBDCA8C6-2840-4DF7-8DAA-9AAF9883D056}" dt="2019-12-17T07:32:58.281" v="7068" actId="20577"/>
          <ac:spMkLst>
            <pc:docMk/>
            <pc:sldMk cId="3146278948" sldId="446"/>
            <ac:spMk id="1739" creationId="{00000000-0000-0000-0000-000000000000}"/>
          </ac:spMkLst>
        </pc:spChg>
        <pc:picChg chg="add del mod">
          <ac:chgData name="김희정" userId="e354a40b-7d06-4789-8c15-93edbb47e669" providerId="ADAL" clId="{EBDCA8C6-2840-4DF7-8DAA-9AAF9883D056}" dt="2019-12-17T07:34:05.688" v="7073"/>
          <ac:picMkLst>
            <pc:docMk/>
            <pc:sldMk cId="3146278948" sldId="446"/>
            <ac:picMk id="2" creationId="{E0FFB1CC-72FC-4D4F-9B7B-1DE8322F0DB6}"/>
          </ac:picMkLst>
        </pc:picChg>
        <pc:picChg chg="add mod">
          <ac:chgData name="김희정" userId="e354a40b-7d06-4789-8c15-93edbb47e669" providerId="ADAL" clId="{EBDCA8C6-2840-4DF7-8DAA-9AAF9883D056}" dt="2019-12-17T07:34:30.817" v="7082" actId="1036"/>
          <ac:picMkLst>
            <pc:docMk/>
            <pc:sldMk cId="3146278948" sldId="446"/>
            <ac:picMk id="3" creationId="{1BFF7722-792B-49C5-9C60-043042471F1C}"/>
          </ac:picMkLst>
        </pc:picChg>
        <pc:picChg chg="add del">
          <ac:chgData name="김희정" userId="e354a40b-7d06-4789-8c15-93edbb47e669" providerId="ADAL" clId="{EBDCA8C6-2840-4DF7-8DAA-9AAF9883D056}" dt="2019-12-17T07:34:19.099" v="7079" actId="478"/>
          <ac:picMkLst>
            <pc:docMk/>
            <pc:sldMk cId="3146278948" sldId="446"/>
            <ac:picMk id="6" creationId="{B7EB68A7-3D56-4B88-9DD1-CC6CBD3ED677}"/>
          </ac:picMkLst>
        </pc:picChg>
      </pc:sldChg>
      <pc:sldChg chg="addSp delSp modSp add modAnim modNotesTx">
        <pc:chgData name="김희정" userId="e354a40b-7d06-4789-8c15-93edbb47e669" providerId="ADAL" clId="{EBDCA8C6-2840-4DF7-8DAA-9AAF9883D056}" dt="2019-12-18T01:12:45.115" v="14032" actId="255"/>
        <pc:sldMkLst>
          <pc:docMk/>
          <pc:sldMk cId="809539986" sldId="447"/>
        </pc:sldMkLst>
        <pc:spChg chg="add del">
          <ac:chgData name="김희정" userId="e354a40b-7d06-4789-8c15-93edbb47e669" providerId="ADAL" clId="{EBDCA8C6-2840-4DF7-8DAA-9AAF9883D056}" dt="2019-12-17T07:56:01.262" v="7401"/>
          <ac:spMkLst>
            <pc:docMk/>
            <pc:sldMk cId="809539986" sldId="447"/>
            <ac:spMk id="4" creationId="{27296EBC-8A3B-4E5D-AC19-43A7D4174016}"/>
          </ac:spMkLst>
        </pc:spChg>
        <pc:spChg chg="add mod">
          <ac:chgData name="김희정" userId="e354a40b-7d06-4789-8c15-93edbb47e669" providerId="ADAL" clId="{EBDCA8C6-2840-4DF7-8DAA-9AAF9883D056}" dt="2019-12-17T08:06:18.645" v="7706" actId="164"/>
          <ac:spMkLst>
            <pc:docMk/>
            <pc:sldMk cId="809539986" sldId="447"/>
            <ac:spMk id="5" creationId="{BB056544-E11F-4587-8243-554CDB716027}"/>
          </ac:spMkLst>
        </pc:spChg>
        <pc:spChg chg="add del mod">
          <ac:chgData name="김희정" userId="e354a40b-7d06-4789-8c15-93edbb47e669" providerId="ADAL" clId="{EBDCA8C6-2840-4DF7-8DAA-9AAF9883D056}" dt="2019-12-17T07:56:56.881" v="7455" actId="478"/>
          <ac:spMkLst>
            <pc:docMk/>
            <pc:sldMk cId="809539986" sldId="447"/>
            <ac:spMk id="10" creationId="{C10AFA01-A4FA-433B-95E4-8E3BAFB69BC7}"/>
          </ac:spMkLst>
        </pc:spChg>
        <pc:spChg chg="add del">
          <ac:chgData name="김희정" userId="e354a40b-7d06-4789-8c15-93edbb47e669" providerId="ADAL" clId="{EBDCA8C6-2840-4DF7-8DAA-9AAF9883D056}" dt="2019-12-17T07:52:12.459" v="7322"/>
          <ac:spMkLst>
            <pc:docMk/>
            <pc:sldMk cId="809539986" sldId="447"/>
            <ac:spMk id="11" creationId="{41FF5CE2-2EC2-47CF-AF0D-FBA44B48E93A}"/>
          </ac:spMkLst>
        </pc:spChg>
        <pc:spChg chg="add del">
          <ac:chgData name="김희정" userId="e354a40b-7d06-4789-8c15-93edbb47e669" providerId="ADAL" clId="{EBDCA8C6-2840-4DF7-8DAA-9AAF9883D056}" dt="2019-12-17T07:52:19.405" v="7325"/>
          <ac:spMkLst>
            <pc:docMk/>
            <pc:sldMk cId="809539986" sldId="447"/>
            <ac:spMk id="12" creationId="{0CB56120-D759-4615-804A-77AEDAF7765E}"/>
          </ac:spMkLst>
        </pc:spChg>
        <pc:spChg chg="add mod">
          <ac:chgData name="김희정" userId="e354a40b-7d06-4789-8c15-93edbb47e669" providerId="ADAL" clId="{EBDCA8C6-2840-4DF7-8DAA-9AAF9883D056}" dt="2019-12-17T07:57:26.050" v="7468" actId="113"/>
          <ac:spMkLst>
            <pc:docMk/>
            <pc:sldMk cId="809539986" sldId="447"/>
            <ac:spMk id="14" creationId="{DB5619AF-C399-4A21-A64C-B93EB06BD661}"/>
          </ac:spMkLst>
        </pc:spChg>
        <pc:spChg chg="del mod">
          <ac:chgData name="김희정" userId="e354a40b-7d06-4789-8c15-93edbb47e669" providerId="ADAL" clId="{EBDCA8C6-2840-4DF7-8DAA-9AAF9883D056}" dt="2019-12-17T11:04:26.367" v="10798" actId="478"/>
          <ac:spMkLst>
            <pc:docMk/>
            <pc:sldMk cId="809539986" sldId="447"/>
            <ac:spMk id="15" creationId="{CD2B9C0E-9EE9-4F80-9602-4AAD4211D248}"/>
          </ac:spMkLst>
        </pc:spChg>
        <pc:spChg chg="add mod">
          <ac:chgData name="김희정" userId="e354a40b-7d06-4789-8c15-93edbb47e669" providerId="ADAL" clId="{EBDCA8C6-2840-4DF7-8DAA-9AAF9883D056}" dt="2019-12-17T08:07:56.074" v="7806" actId="1076"/>
          <ac:spMkLst>
            <pc:docMk/>
            <pc:sldMk cId="809539986" sldId="447"/>
            <ac:spMk id="16" creationId="{7FD10DE8-2E7E-4BDD-B660-3091EF3D815E}"/>
          </ac:spMkLst>
        </pc:spChg>
        <pc:spChg chg="add mod">
          <ac:chgData name="김희정" userId="e354a40b-7d06-4789-8c15-93edbb47e669" providerId="ADAL" clId="{EBDCA8C6-2840-4DF7-8DAA-9AAF9883D056}" dt="2019-12-17T08:06:38.654" v="7708" actId="571"/>
          <ac:spMkLst>
            <pc:docMk/>
            <pc:sldMk cId="809539986" sldId="447"/>
            <ac:spMk id="18" creationId="{3B4B4843-C991-4C11-800C-FDAAF2782825}"/>
          </ac:spMkLst>
        </pc:spChg>
        <pc:spChg chg="mod">
          <ac:chgData name="김희정" userId="e354a40b-7d06-4789-8c15-93edbb47e669" providerId="ADAL" clId="{EBDCA8C6-2840-4DF7-8DAA-9AAF9883D056}" dt="2019-12-17T08:06:54.986" v="7711" actId="14100"/>
          <ac:spMkLst>
            <pc:docMk/>
            <pc:sldMk cId="809539986" sldId="447"/>
            <ac:spMk id="20" creationId="{C31EB2CB-82C1-45DE-9835-604E96FF5C3A}"/>
          </ac:spMkLst>
        </pc:spChg>
        <pc:spChg chg="mod">
          <ac:chgData name="김희정" userId="e354a40b-7d06-4789-8c15-93edbb47e669" providerId="ADAL" clId="{EBDCA8C6-2840-4DF7-8DAA-9AAF9883D056}" dt="2019-12-17T08:07:11.294" v="7760"/>
          <ac:spMkLst>
            <pc:docMk/>
            <pc:sldMk cId="809539986" sldId="447"/>
            <ac:spMk id="21" creationId="{69BB1B35-64A5-4B61-A14F-0F43DD155385}"/>
          </ac:spMkLst>
        </pc:spChg>
        <pc:spChg chg="mod">
          <ac:chgData name="김희정" userId="e354a40b-7d06-4789-8c15-93edbb47e669" providerId="ADAL" clId="{EBDCA8C6-2840-4DF7-8DAA-9AAF9883D056}" dt="2019-12-17T10:44:31.565" v="10106" actId="14100"/>
          <ac:spMkLst>
            <pc:docMk/>
            <pc:sldMk cId="809539986" sldId="447"/>
            <ac:spMk id="26" creationId="{C4A46514-532A-4D38-BE09-FA1D1900AF8A}"/>
          </ac:spMkLst>
        </pc:spChg>
        <pc:spChg chg="add">
          <ac:chgData name="김희정" userId="e354a40b-7d06-4789-8c15-93edbb47e669" providerId="ADAL" clId="{EBDCA8C6-2840-4DF7-8DAA-9AAF9883D056}" dt="2019-12-17T11:04:26.608" v="10799"/>
          <ac:spMkLst>
            <pc:docMk/>
            <pc:sldMk cId="809539986" sldId="447"/>
            <ac:spMk id="27" creationId="{255B22E1-80E2-4C1F-B556-CDFFCCDC841C}"/>
          </ac:spMkLst>
        </pc:spChg>
        <pc:spChg chg="mod">
          <ac:chgData name="김희정" userId="e354a40b-7d06-4789-8c15-93edbb47e669" providerId="ADAL" clId="{EBDCA8C6-2840-4DF7-8DAA-9AAF9883D056}" dt="2019-12-17T07:36:26.705" v="7096" actId="20577"/>
          <ac:spMkLst>
            <pc:docMk/>
            <pc:sldMk cId="809539986" sldId="447"/>
            <ac:spMk id="1736" creationId="{00000000-0000-0000-0000-000000000000}"/>
          </ac:spMkLst>
        </pc:spChg>
        <pc:spChg chg="mod">
          <ac:chgData name="김희정" userId="e354a40b-7d06-4789-8c15-93edbb47e669" providerId="ADAL" clId="{EBDCA8C6-2840-4DF7-8DAA-9AAF9883D056}" dt="2019-12-17T07:57:59.850" v="7496" actId="20577"/>
          <ac:spMkLst>
            <pc:docMk/>
            <pc:sldMk cId="809539986" sldId="447"/>
            <ac:spMk id="1738" creationId="{00000000-0000-0000-0000-000000000000}"/>
          </ac:spMkLst>
        </pc:spChg>
        <pc:spChg chg="mod">
          <ac:chgData name="김희정" userId="e354a40b-7d06-4789-8c15-93edbb47e669" providerId="ADAL" clId="{EBDCA8C6-2840-4DF7-8DAA-9AAF9883D056}" dt="2019-12-17T10:38:09.347" v="9720" actId="20577"/>
          <ac:spMkLst>
            <pc:docMk/>
            <pc:sldMk cId="809539986" sldId="447"/>
            <ac:spMk id="1739" creationId="{00000000-0000-0000-0000-000000000000}"/>
          </ac:spMkLst>
        </pc:spChg>
        <pc:grpChg chg="add mod">
          <ac:chgData name="김희정" userId="e354a40b-7d06-4789-8c15-93edbb47e669" providerId="ADAL" clId="{EBDCA8C6-2840-4DF7-8DAA-9AAF9883D056}" dt="2019-12-17T08:07:37.745" v="7795" actId="20577"/>
          <ac:grpSpMkLst>
            <pc:docMk/>
            <pc:sldMk cId="809539986" sldId="447"/>
            <ac:grpSpMk id="6" creationId="{F6D416B1-B9A3-43AE-B7A5-7752FDE2A1F2}"/>
          </ac:grpSpMkLst>
        </pc:grpChg>
        <pc:grpChg chg="add mod">
          <ac:chgData name="김희정" userId="e354a40b-7d06-4789-8c15-93edbb47e669" providerId="ADAL" clId="{EBDCA8C6-2840-4DF7-8DAA-9AAF9883D056}" dt="2019-12-17T08:06:48.699" v="7710" actId="1076"/>
          <ac:grpSpMkLst>
            <pc:docMk/>
            <pc:sldMk cId="809539986" sldId="447"/>
            <ac:grpSpMk id="19" creationId="{B99C8882-4046-4CC7-A727-27B64157D631}"/>
          </ac:grpSpMkLst>
        </pc:grpChg>
        <pc:grpChg chg="add mod">
          <ac:chgData name="김희정" userId="e354a40b-7d06-4789-8c15-93edbb47e669" providerId="ADAL" clId="{EBDCA8C6-2840-4DF7-8DAA-9AAF9883D056}" dt="2019-12-17T10:46:02.667" v="10117" actId="1035"/>
          <ac:grpSpMkLst>
            <pc:docMk/>
            <pc:sldMk cId="809539986" sldId="447"/>
            <ac:grpSpMk id="24" creationId="{D55AB2D6-CB41-4F57-9519-20C842D5DFDF}"/>
          </ac:grpSpMkLst>
        </pc:grpChg>
        <pc:picChg chg="add mod">
          <ac:chgData name="김희정" userId="e354a40b-7d06-4789-8c15-93edbb47e669" providerId="ADAL" clId="{EBDCA8C6-2840-4DF7-8DAA-9AAF9883D056}" dt="2019-12-17T07:44:16.193" v="7258" actId="1038"/>
          <ac:picMkLst>
            <pc:docMk/>
            <pc:sldMk cId="809539986" sldId="447"/>
            <ac:picMk id="2" creationId="{4587D7E1-12F4-4BE9-8FBE-5EF61B9D2966}"/>
          </ac:picMkLst>
        </pc:picChg>
        <pc:picChg chg="del">
          <ac:chgData name="김희정" userId="e354a40b-7d06-4789-8c15-93edbb47e669" providerId="ADAL" clId="{EBDCA8C6-2840-4DF7-8DAA-9AAF9883D056}" dt="2019-12-17T07:43:54.137" v="7245" actId="478"/>
          <ac:picMkLst>
            <pc:docMk/>
            <pc:sldMk cId="809539986" sldId="447"/>
            <ac:picMk id="3" creationId="{1BFF7722-792B-49C5-9C60-043042471F1C}"/>
          </ac:picMkLst>
        </pc:picChg>
        <pc:picChg chg="add mod">
          <ac:chgData name="김희정" userId="e354a40b-7d06-4789-8c15-93edbb47e669" providerId="ADAL" clId="{EBDCA8C6-2840-4DF7-8DAA-9AAF9883D056}" dt="2019-12-17T10:45:52.476" v="10115" actId="14100"/>
          <ac:picMkLst>
            <pc:docMk/>
            <pc:sldMk cId="809539986" sldId="447"/>
            <ac:picMk id="7" creationId="{67BDB76C-41AC-40C8-A164-4CD096AF1A28}"/>
          </ac:picMkLst>
        </pc:picChg>
        <pc:picChg chg="add del">
          <ac:chgData name="김희정" userId="e354a40b-7d06-4789-8c15-93edbb47e669" providerId="ADAL" clId="{EBDCA8C6-2840-4DF7-8DAA-9AAF9883D056}" dt="2019-12-17T10:43:43.642" v="10028"/>
          <ac:picMkLst>
            <pc:docMk/>
            <pc:sldMk cId="809539986" sldId="447"/>
            <ac:picMk id="8" creationId="{2B2C1126-4CAF-4B3A-83BD-CB8AAC683095}"/>
          </ac:picMkLst>
        </pc:picChg>
      </pc:sldChg>
      <pc:sldChg chg="addSp delSp modSp add modAnim">
        <pc:chgData name="김희정" userId="e354a40b-7d06-4789-8c15-93edbb47e669" providerId="ADAL" clId="{EBDCA8C6-2840-4DF7-8DAA-9AAF9883D056}" dt="2019-12-26T00:37:04.544" v="14053" actId="14100"/>
        <pc:sldMkLst>
          <pc:docMk/>
          <pc:sldMk cId="307773746" sldId="448"/>
        </pc:sldMkLst>
        <pc:spChg chg="del">
          <ac:chgData name="김희정" userId="e354a40b-7d06-4789-8c15-93edbb47e669" providerId="ADAL" clId="{EBDCA8C6-2840-4DF7-8DAA-9AAF9883D056}" dt="2019-12-17T10:40:47.694" v="9958" actId="478"/>
          <ac:spMkLst>
            <pc:docMk/>
            <pc:sldMk cId="307773746" sldId="448"/>
            <ac:spMk id="14" creationId="{DB5619AF-C399-4A21-A64C-B93EB06BD661}"/>
          </ac:spMkLst>
        </pc:spChg>
        <pc:spChg chg="del">
          <ac:chgData name="김희정" userId="e354a40b-7d06-4789-8c15-93edbb47e669" providerId="ADAL" clId="{EBDCA8C6-2840-4DF7-8DAA-9AAF9883D056}" dt="2019-12-17T11:04:22.599" v="10796" actId="478"/>
          <ac:spMkLst>
            <pc:docMk/>
            <pc:sldMk cId="307773746" sldId="448"/>
            <ac:spMk id="15" creationId="{CD2B9C0E-9EE9-4F80-9602-4AAD4211D248}"/>
          </ac:spMkLst>
        </pc:spChg>
        <pc:spChg chg="mod">
          <ac:chgData name="김희정" userId="e354a40b-7d06-4789-8c15-93edbb47e669" providerId="ADAL" clId="{EBDCA8C6-2840-4DF7-8DAA-9AAF9883D056}" dt="2019-12-26T00:37:04.544" v="14053" actId="14100"/>
          <ac:spMkLst>
            <pc:docMk/>
            <pc:sldMk cId="307773746" sldId="448"/>
            <ac:spMk id="18" creationId="{E000A29E-4419-44DF-9430-4C602FF40EB0}"/>
          </ac:spMkLst>
        </pc:spChg>
        <pc:spChg chg="mod">
          <ac:chgData name="김희정" userId="e354a40b-7d06-4789-8c15-93edbb47e669" providerId="ADAL" clId="{EBDCA8C6-2840-4DF7-8DAA-9AAF9883D056}" dt="2019-12-17T10:41:29.589" v="10012" actId="20577"/>
          <ac:spMkLst>
            <pc:docMk/>
            <pc:sldMk cId="307773746" sldId="448"/>
            <ac:spMk id="22" creationId="{C21EF32B-7042-4C6A-B031-E58E9EEE9696}"/>
          </ac:spMkLst>
        </pc:spChg>
        <pc:spChg chg="add">
          <ac:chgData name="김희정" userId="e354a40b-7d06-4789-8c15-93edbb47e669" providerId="ADAL" clId="{EBDCA8C6-2840-4DF7-8DAA-9AAF9883D056}" dt="2019-12-17T11:04:22.848" v="10797"/>
          <ac:spMkLst>
            <pc:docMk/>
            <pc:sldMk cId="307773746" sldId="448"/>
            <ac:spMk id="23" creationId="{8C00242B-E378-4EDE-98B4-75C727D3AB17}"/>
          </ac:spMkLst>
        </pc:spChg>
        <pc:spChg chg="mod">
          <ac:chgData name="김희정" userId="e354a40b-7d06-4789-8c15-93edbb47e669" providerId="ADAL" clId="{EBDCA8C6-2840-4DF7-8DAA-9AAF9883D056}" dt="2019-12-17T08:36:16.450" v="7852" actId="20577"/>
          <ac:spMkLst>
            <pc:docMk/>
            <pc:sldMk cId="307773746" sldId="448"/>
            <ac:spMk id="1736" creationId="{00000000-0000-0000-0000-000000000000}"/>
          </ac:spMkLst>
        </pc:spChg>
        <pc:spChg chg="mod">
          <ac:chgData name="김희정" userId="e354a40b-7d06-4789-8c15-93edbb47e669" providerId="ADAL" clId="{EBDCA8C6-2840-4DF7-8DAA-9AAF9883D056}" dt="2019-12-17T11:05:08.092" v="10822" actId="20577"/>
          <ac:spMkLst>
            <pc:docMk/>
            <pc:sldMk cId="307773746" sldId="448"/>
            <ac:spMk id="1738" creationId="{00000000-0000-0000-0000-000000000000}"/>
          </ac:spMkLst>
        </pc:spChg>
        <pc:spChg chg="mod">
          <ac:chgData name="김희정" userId="e354a40b-7d06-4789-8c15-93edbb47e669" providerId="ADAL" clId="{EBDCA8C6-2840-4DF7-8DAA-9AAF9883D056}" dt="2019-12-17T10:40:44.658" v="9957" actId="20577"/>
          <ac:spMkLst>
            <pc:docMk/>
            <pc:sldMk cId="307773746" sldId="448"/>
            <ac:spMk id="1739" creationId="{00000000-0000-0000-0000-000000000000}"/>
          </ac:spMkLst>
        </pc:spChg>
        <pc:grpChg chg="del">
          <ac:chgData name="김희정" userId="e354a40b-7d06-4789-8c15-93edbb47e669" providerId="ADAL" clId="{EBDCA8C6-2840-4DF7-8DAA-9AAF9883D056}" dt="2019-12-17T10:35:35.946" v="9640" actId="478"/>
          <ac:grpSpMkLst>
            <pc:docMk/>
            <pc:sldMk cId="307773746" sldId="448"/>
            <ac:grpSpMk id="6" creationId="{F6D416B1-B9A3-43AE-B7A5-7752FDE2A1F2}"/>
          </ac:grpSpMkLst>
        </pc:grpChg>
        <pc:grpChg chg="add mod">
          <ac:chgData name="김희정" userId="e354a40b-7d06-4789-8c15-93edbb47e669" providerId="ADAL" clId="{EBDCA8C6-2840-4DF7-8DAA-9AAF9883D056}" dt="2019-12-17T10:41:36.315" v="10015" actId="1036"/>
          <ac:grpSpMkLst>
            <pc:docMk/>
            <pc:sldMk cId="307773746" sldId="448"/>
            <ac:grpSpMk id="17" creationId="{C5EA8B54-3EB7-4597-AEAE-DA799C5DE4A0}"/>
          </ac:grpSpMkLst>
        </pc:grpChg>
        <pc:grpChg chg="del">
          <ac:chgData name="김희정" userId="e354a40b-7d06-4789-8c15-93edbb47e669" providerId="ADAL" clId="{EBDCA8C6-2840-4DF7-8DAA-9AAF9883D056}" dt="2019-12-17T10:35:35.946" v="9640" actId="478"/>
          <ac:grpSpMkLst>
            <pc:docMk/>
            <pc:sldMk cId="307773746" sldId="448"/>
            <ac:grpSpMk id="19" creationId="{B99C8882-4046-4CC7-A727-27B64157D631}"/>
          </ac:grpSpMkLst>
        </pc:grpChg>
        <pc:picChg chg="del">
          <ac:chgData name="김희정" userId="e354a40b-7d06-4789-8c15-93edbb47e669" providerId="ADAL" clId="{EBDCA8C6-2840-4DF7-8DAA-9AAF9883D056}" dt="2019-12-17T10:35:24.119" v="9631" actId="478"/>
          <ac:picMkLst>
            <pc:docMk/>
            <pc:sldMk cId="307773746" sldId="448"/>
            <ac:picMk id="2" creationId="{4587D7E1-12F4-4BE9-8FBE-5EF61B9D2966}"/>
          </ac:picMkLst>
        </pc:picChg>
        <pc:picChg chg="add mod">
          <ac:chgData name="김희정" userId="e354a40b-7d06-4789-8c15-93edbb47e669" providerId="ADAL" clId="{EBDCA8C6-2840-4DF7-8DAA-9AAF9883D056}" dt="2019-12-18T00:59:53.817" v="12534" actId="14100"/>
          <ac:picMkLst>
            <pc:docMk/>
            <pc:sldMk cId="307773746" sldId="448"/>
            <ac:picMk id="3" creationId="{BEDAEDC8-9F3A-4A63-8DB9-31FCAB13F02C}"/>
          </ac:picMkLst>
        </pc:picChg>
      </pc:sldChg>
      <pc:sldChg chg="modSp add del ord">
        <pc:chgData name="김희정" userId="e354a40b-7d06-4789-8c15-93edbb47e669" providerId="ADAL" clId="{EBDCA8C6-2840-4DF7-8DAA-9AAF9883D056}" dt="2019-12-17T08:11:52.944" v="7834" actId="47"/>
        <pc:sldMkLst>
          <pc:docMk/>
          <pc:sldMk cId="1646489204" sldId="448"/>
        </pc:sldMkLst>
        <pc:spChg chg="mod">
          <ac:chgData name="김희정" userId="e354a40b-7d06-4789-8c15-93edbb47e669" providerId="ADAL" clId="{EBDCA8C6-2840-4DF7-8DAA-9AAF9883D056}" dt="2019-12-17T07:56:47.753" v="7453"/>
          <ac:spMkLst>
            <pc:docMk/>
            <pc:sldMk cId="1646489204" sldId="448"/>
            <ac:spMk id="7" creationId="{B9083A2F-C94A-49CB-8031-ED6A34B859F8}"/>
          </ac:spMkLst>
        </pc:spChg>
      </pc:sldChg>
      <pc:sldChg chg="add del">
        <pc:chgData name="김희정" userId="e354a40b-7d06-4789-8c15-93edbb47e669" providerId="ADAL" clId="{EBDCA8C6-2840-4DF7-8DAA-9AAF9883D056}" dt="2019-12-17T08:12:10.646" v="7836" actId="47"/>
        <pc:sldMkLst>
          <pc:docMk/>
          <pc:sldMk cId="3101228593" sldId="448"/>
        </pc:sldMkLst>
      </pc:sldChg>
      <pc:sldChg chg="addSp delSp modSp add delAnim modAnim">
        <pc:chgData name="김희정" userId="e354a40b-7d06-4789-8c15-93edbb47e669" providerId="ADAL" clId="{EBDCA8C6-2840-4DF7-8DAA-9AAF9883D056}" dt="2019-12-26T00:36:36.104" v="14052" actId="14100"/>
        <pc:sldMkLst>
          <pc:docMk/>
          <pc:sldMk cId="2701701340" sldId="449"/>
        </pc:sldMkLst>
        <pc:spChg chg="add del mod">
          <ac:chgData name="김희정" userId="e354a40b-7d06-4789-8c15-93edbb47e669" providerId="ADAL" clId="{EBDCA8C6-2840-4DF7-8DAA-9AAF9883D056}" dt="2019-12-17T10:48:31.132" v="10217" actId="478"/>
          <ac:spMkLst>
            <pc:docMk/>
            <pc:sldMk cId="2701701340" sldId="449"/>
            <ac:spMk id="7" creationId="{246B6290-F6A8-4DED-97B3-63756DF43EE6}"/>
          </ac:spMkLst>
        </pc:spChg>
        <pc:spChg chg="del">
          <ac:chgData name="김희정" userId="e354a40b-7d06-4789-8c15-93edbb47e669" providerId="ADAL" clId="{EBDCA8C6-2840-4DF7-8DAA-9AAF9883D056}" dt="2019-12-17T10:47:37.218" v="10210" actId="478"/>
          <ac:spMkLst>
            <pc:docMk/>
            <pc:sldMk cId="2701701340" sldId="449"/>
            <ac:spMk id="14" creationId="{DB5619AF-C399-4A21-A64C-B93EB06BD661}"/>
          </ac:spMkLst>
        </pc:spChg>
        <pc:spChg chg="del">
          <ac:chgData name="김희정" userId="e354a40b-7d06-4789-8c15-93edbb47e669" providerId="ADAL" clId="{EBDCA8C6-2840-4DF7-8DAA-9AAF9883D056}" dt="2019-12-17T10:48:28.492" v="10216" actId="478"/>
          <ac:spMkLst>
            <pc:docMk/>
            <pc:sldMk cId="2701701340" sldId="449"/>
            <ac:spMk id="15" creationId="{CD2B9C0E-9EE9-4F80-9602-4AAD4211D248}"/>
          </ac:spMkLst>
        </pc:spChg>
        <pc:spChg chg="mod">
          <ac:chgData name="김희정" userId="e354a40b-7d06-4789-8c15-93edbb47e669" providerId="ADAL" clId="{EBDCA8C6-2840-4DF7-8DAA-9AAF9883D056}" dt="2019-12-26T00:36:36.104" v="14052" actId="14100"/>
          <ac:spMkLst>
            <pc:docMk/>
            <pc:sldMk cId="2701701340" sldId="449"/>
            <ac:spMk id="23" creationId="{16DEA2E0-12DE-401F-B168-D806EF24724C}"/>
          </ac:spMkLst>
        </pc:spChg>
        <pc:spChg chg="mod">
          <ac:chgData name="김희정" userId="e354a40b-7d06-4789-8c15-93edbb47e669" providerId="ADAL" clId="{EBDCA8C6-2840-4DF7-8DAA-9AAF9883D056}" dt="2019-12-17T10:49:16.291" v="10290"/>
          <ac:spMkLst>
            <pc:docMk/>
            <pc:sldMk cId="2701701340" sldId="449"/>
            <ac:spMk id="24" creationId="{90976457-F0A5-49D5-B9B3-F9AE16602AFB}"/>
          </ac:spMkLst>
        </pc:spChg>
        <pc:spChg chg="add mod">
          <ac:chgData name="김희정" userId="e354a40b-7d06-4789-8c15-93edbb47e669" providerId="ADAL" clId="{EBDCA8C6-2840-4DF7-8DAA-9AAF9883D056}" dt="2019-12-17T11:04:16.718" v="10795" actId="207"/>
          <ac:spMkLst>
            <pc:docMk/>
            <pc:sldMk cId="2701701340" sldId="449"/>
            <ac:spMk id="25" creationId="{69F6FC17-92FB-43BA-A456-A0238D8702D7}"/>
          </ac:spMkLst>
        </pc:spChg>
        <pc:spChg chg="mod">
          <ac:chgData name="김희정" userId="e354a40b-7d06-4789-8c15-93edbb47e669" providerId="ADAL" clId="{EBDCA8C6-2840-4DF7-8DAA-9AAF9883D056}" dt="2019-12-17T08:36:24.707" v="7862" actId="20577"/>
          <ac:spMkLst>
            <pc:docMk/>
            <pc:sldMk cId="2701701340" sldId="449"/>
            <ac:spMk id="1736" creationId="{00000000-0000-0000-0000-000000000000}"/>
          </ac:spMkLst>
        </pc:spChg>
        <pc:spChg chg="mod">
          <ac:chgData name="김희정" userId="e354a40b-7d06-4789-8c15-93edbb47e669" providerId="ADAL" clId="{EBDCA8C6-2840-4DF7-8DAA-9AAF9883D056}" dt="2019-12-17T10:52:17.984" v="10574" actId="20577"/>
          <ac:spMkLst>
            <pc:docMk/>
            <pc:sldMk cId="2701701340" sldId="449"/>
            <ac:spMk id="1738" creationId="{00000000-0000-0000-0000-000000000000}"/>
          </ac:spMkLst>
        </pc:spChg>
        <pc:spChg chg="mod">
          <ac:chgData name="김희정" userId="e354a40b-7d06-4789-8c15-93edbb47e669" providerId="ADAL" clId="{EBDCA8C6-2840-4DF7-8DAA-9AAF9883D056}" dt="2019-12-17T10:54:06.866" v="10785"/>
          <ac:spMkLst>
            <pc:docMk/>
            <pc:sldMk cId="2701701340" sldId="449"/>
            <ac:spMk id="1739" creationId="{00000000-0000-0000-0000-000000000000}"/>
          </ac:spMkLst>
        </pc:spChg>
        <pc:spChg chg="del">
          <ac:chgData name="김희정" userId="e354a40b-7d06-4789-8c15-93edbb47e669" providerId="ADAL" clId="{EBDCA8C6-2840-4DF7-8DAA-9AAF9883D056}" dt="2019-12-17T10:48:28.492" v="10216" actId="478"/>
          <ac:spMkLst>
            <pc:docMk/>
            <pc:sldMk cId="2701701340" sldId="449"/>
            <ac:spMk id="1741" creationId="{00000000-0000-0000-0000-000000000000}"/>
          </ac:spMkLst>
        </pc:spChg>
        <pc:spChg chg="del">
          <ac:chgData name="김희정" userId="e354a40b-7d06-4789-8c15-93edbb47e669" providerId="ADAL" clId="{EBDCA8C6-2840-4DF7-8DAA-9AAF9883D056}" dt="2019-12-17T10:48:28.492" v="10216" actId="478"/>
          <ac:spMkLst>
            <pc:docMk/>
            <pc:sldMk cId="2701701340" sldId="449"/>
            <ac:spMk id="1743" creationId="{00000000-0000-0000-0000-000000000000}"/>
          </ac:spMkLst>
        </pc:spChg>
        <pc:grpChg chg="del">
          <ac:chgData name="김희정" userId="e354a40b-7d06-4789-8c15-93edbb47e669" providerId="ADAL" clId="{EBDCA8C6-2840-4DF7-8DAA-9AAF9883D056}" dt="2019-12-17T10:48:28.492" v="10216" actId="478"/>
          <ac:grpSpMkLst>
            <pc:docMk/>
            <pc:sldMk cId="2701701340" sldId="449"/>
            <ac:grpSpMk id="6" creationId="{F6D416B1-B9A3-43AE-B7A5-7752FDE2A1F2}"/>
          </ac:grpSpMkLst>
        </pc:grpChg>
        <pc:grpChg chg="del">
          <ac:chgData name="김희정" userId="e354a40b-7d06-4789-8c15-93edbb47e669" providerId="ADAL" clId="{EBDCA8C6-2840-4DF7-8DAA-9AAF9883D056}" dt="2019-12-17T10:48:28.492" v="10216" actId="478"/>
          <ac:grpSpMkLst>
            <pc:docMk/>
            <pc:sldMk cId="2701701340" sldId="449"/>
            <ac:grpSpMk id="19" creationId="{B99C8882-4046-4CC7-A727-27B64157D631}"/>
          </ac:grpSpMkLst>
        </pc:grpChg>
        <pc:grpChg chg="add mod">
          <ac:chgData name="김희정" userId="e354a40b-7d06-4789-8c15-93edbb47e669" providerId="ADAL" clId="{EBDCA8C6-2840-4DF7-8DAA-9AAF9883D056}" dt="2019-12-17T10:48:43.397" v="10220" actId="1076"/>
          <ac:grpSpMkLst>
            <pc:docMk/>
            <pc:sldMk cId="2701701340" sldId="449"/>
            <ac:grpSpMk id="22" creationId="{9682F69C-4221-467E-9175-942154E6FA6A}"/>
          </ac:grpSpMkLst>
        </pc:grpChg>
        <pc:picChg chg="del">
          <ac:chgData name="김희정" userId="e354a40b-7d06-4789-8c15-93edbb47e669" providerId="ADAL" clId="{EBDCA8C6-2840-4DF7-8DAA-9AAF9883D056}" dt="2019-12-17T10:48:28.492" v="10216" actId="478"/>
          <ac:picMkLst>
            <pc:docMk/>
            <pc:sldMk cId="2701701340" sldId="449"/>
            <ac:picMk id="2" creationId="{4587D7E1-12F4-4BE9-8FBE-5EF61B9D2966}"/>
          </ac:picMkLst>
        </pc:picChg>
        <pc:picChg chg="add mod">
          <ac:chgData name="김희정" userId="e354a40b-7d06-4789-8c15-93edbb47e669" providerId="ADAL" clId="{EBDCA8C6-2840-4DF7-8DAA-9AAF9883D056}" dt="2019-12-17T10:48:36.163" v="10218" actId="1076"/>
          <ac:picMkLst>
            <pc:docMk/>
            <pc:sldMk cId="2701701340" sldId="449"/>
            <ac:picMk id="3" creationId="{C24FEE02-F80B-4157-A321-F7CE9DB0686C}"/>
          </ac:picMkLst>
        </pc:picChg>
      </pc:sldChg>
      <pc:sldChg chg="modSp add del">
        <pc:chgData name="김희정" userId="e354a40b-7d06-4789-8c15-93edbb47e669" providerId="ADAL" clId="{EBDCA8C6-2840-4DF7-8DAA-9AAF9883D056}" dt="2019-12-17T08:40:31.344" v="7929" actId="47"/>
        <pc:sldMkLst>
          <pc:docMk/>
          <pc:sldMk cId="1449174742" sldId="450"/>
        </pc:sldMkLst>
        <pc:spChg chg="mod">
          <ac:chgData name="김희정" userId="e354a40b-7d06-4789-8c15-93edbb47e669" providerId="ADAL" clId="{EBDCA8C6-2840-4DF7-8DAA-9AAF9883D056}" dt="2019-12-17T08:39:44.131" v="7912" actId="20577"/>
          <ac:spMkLst>
            <pc:docMk/>
            <pc:sldMk cId="1449174742" sldId="450"/>
            <ac:spMk id="3" creationId="{125DBF3A-96D6-48A7-B770-734BFB92F854}"/>
          </ac:spMkLst>
        </pc:spChg>
      </pc:sldChg>
      <pc:sldChg chg="addSp delSp modSp add ord delAnim modAnim modNotesTx">
        <pc:chgData name="김희정" userId="e354a40b-7d06-4789-8c15-93edbb47e669" providerId="ADAL" clId="{EBDCA8C6-2840-4DF7-8DAA-9AAF9883D056}" dt="2019-12-18T01:09:09.835" v="13481" actId="255"/>
        <pc:sldMkLst>
          <pc:docMk/>
          <pc:sldMk cId="2959358387" sldId="451"/>
        </pc:sldMkLst>
        <pc:spChg chg="add del mod">
          <ac:chgData name="김희정" userId="e354a40b-7d06-4789-8c15-93edbb47e669" providerId="ADAL" clId="{EBDCA8C6-2840-4DF7-8DAA-9AAF9883D056}" dt="2019-12-17T08:48:45.201" v="8375" actId="478"/>
          <ac:spMkLst>
            <pc:docMk/>
            <pc:sldMk cId="2959358387" sldId="451"/>
            <ac:spMk id="8" creationId="{7C6D0603-A106-4BDC-863B-D1A03F4490D6}"/>
          </ac:spMkLst>
        </pc:spChg>
        <pc:spChg chg="add del mod">
          <ac:chgData name="김희정" userId="e354a40b-7d06-4789-8c15-93edbb47e669" providerId="ADAL" clId="{EBDCA8C6-2840-4DF7-8DAA-9AAF9883D056}" dt="2019-12-17T08:53:08.987" v="8830" actId="478"/>
          <ac:spMkLst>
            <pc:docMk/>
            <pc:sldMk cId="2959358387" sldId="451"/>
            <ac:spMk id="10" creationId="{BD9371D4-39A0-4207-B7E1-65EC641E0D88}"/>
          </ac:spMkLst>
        </pc:spChg>
        <pc:spChg chg="add mod">
          <ac:chgData name="김희정" userId="e354a40b-7d06-4789-8c15-93edbb47e669" providerId="ADAL" clId="{EBDCA8C6-2840-4DF7-8DAA-9AAF9883D056}" dt="2019-12-17T09:02:33.668" v="9263" actId="20577"/>
          <ac:spMkLst>
            <pc:docMk/>
            <pc:sldMk cId="2959358387" sldId="451"/>
            <ac:spMk id="13" creationId="{EE47AF59-3A65-4468-84E8-5966D54C16E9}"/>
          </ac:spMkLst>
        </pc:spChg>
        <pc:spChg chg="mod">
          <ac:chgData name="김희정" userId="e354a40b-7d06-4789-8c15-93edbb47e669" providerId="ADAL" clId="{EBDCA8C6-2840-4DF7-8DAA-9AAF9883D056}" dt="2019-12-17T09:04:59.455" v="9481" actId="115"/>
          <ac:spMkLst>
            <pc:docMk/>
            <pc:sldMk cId="2959358387" sldId="451"/>
            <ac:spMk id="18" creationId="{5738685C-7402-49CB-9FFE-F78CCAB6D7C8}"/>
          </ac:spMkLst>
        </pc:spChg>
        <pc:spChg chg="mod">
          <ac:chgData name="김희정" userId="e354a40b-7d06-4789-8c15-93edbb47e669" providerId="ADAL" clId="{EBDCA8C6-2840-4DF7-8DAA-9AAF9883D056}" dt="2019-12-18T01:05:56.010" v="13392" actId="20577"/>
          <ac:spMkLst>
            <pc:docMk/>
            <pc:sldMk cId="2959358387" sldId="451"/>
            <ac:spMk id="1736" creationId="{00000000-0000-0000-0000-000000000000}"/>
          </ac:spMkLst>
        </pc:spChg>
        <pc:spChg chg="del mod">
          <ac:chgData name="김희정" userId="e354a40b-7d06-4789-8c15-93edbb47e669" providerId="ADAL" clId="{EBDCA8C6-2840-4DF7-8DAA-9AAF9883D056}" dt="2019-12-17T08:48:43.116" v="8374" actId="478"/>
          <ac:spMkLst>
            <pc:docMk/>
            <pc:sldMk cId="2959358387" sldId="451"/>
            <ac:spMk id="1738" creationId="{00000000-0000-0000-0000-000000000000}"/>
          </ac:spMkLst>
        </pc:spChg>
        <pc:spChg chg="del">
          <ac:chgData name="김희정" userId="e354a40b-7d06-4789-8c15-93edbb47e669" providerId="ADAL" clId="{EBDCA8C6-2840-4DF7-8DAA-9AAF9883D056}" dt="2019-12-17T08:53:04.039" v="8829" actId="478"/>
          <ac:spMkLst>
            <pc:docMk/>
            <pc:sldMk cId="2959358387" sldId="451"/>
            <ac:spMk id="1739" creationId="{00000000-0000-0000-0000-000000000000}"/>
          </ac:spMkLst>
        </pc:spChg>
        <pc:picChg chg="add del mod">
          <ac:chgData name="김희정" userId="e354a40b-7d06-4789-8c15-93edbb47e669" providerId="ADAL" clId="{EBDCA8C6-2840-4DF7-8DAA-9AAF9883D056}" dt="2019-12-17T08:42:09.067" v="7970" actId="478"/>
          <ac:picMkLst>
            <pc:docMk/>
            <pc:sldMk cId="2959358387" sldId="451"/>
            <ac:picMk id="2" creationId="{A50FA82F-7C6F-4F30-9413-D56651C12BC9}"/>
          </ac:picMkLst>
        </pc:picChg>
        <pc:picChg chg="add del mod">
          <ac:chgData name="김희정" userId="e354a40b-7d06-4789-8c15-93edbb47e669" providerId="ADAL" clId="{EBDCA8C6-2840-4DF7-8DAA-9AAF9883D056}" dt="2019-12-17T08:42:59.345" v="7975" actId="478"/>
          <ac:picMkLst>
            <pc:docMk/>
            <pc:sldMk cId="2959358387" sldId="451"/>
            <ac:picMk id="3" creationId="{6AC14D3E-4D4F-4F46-BABC-671006BFCEAA}"/>
          </ac:picMkLst>
        </pc:picChg>
        <pc:picChg chg="add del mod">
          <ac:chgData name="김희정" userId="e354a40b-7d06-4789-8c15-93edbb47e669" providerId="ADAL" clId="{EBDCA8C6-2840-4DF7-8DAA-9AAF9883D056}" dt="2019-12-17T08:43:47.235" v="7979" actId="478"/>
          <ac:picMkLst>
            <pc:docMk/>
            <pc:sldMk cId="2959358387" sldId="451"/>
            <ac:picMk id="4" creationId="{1ED391A0-A483-4F59-9942-03456CCAF892}"/>
          </ac:picMkLst>
        </pc:picChg>
        <pc:picChg chg="add mod">
          <ac:chgData name="김희정" userId="e354a40b-7d06-4789-8c15-93edbb47e669" providerId="ADAL" clId="{EBDCA8C6-2840-4DF7-8DAA-9AAF9883D056}" dt="2019-12-17T08:43:54.002" v="7982" actId="14100"/>
          <ac:picMkLst>
            <pc:docMk/>
            <pc:sldMk cId="2959358387" sldId="451"/>
            <ac:picMk id="5" creationId="{8A8EA8CA-79E6-4602-83E7-1F2C6E7A4C99}"/>
          </ac:picMkLst>
        </pc:picChg>
      </pc:sldChg>
      <pc:sldMasterChg chg="delSldLayout">
        <pc:chgData name="김희정" userId="e354a40b-7d06-4789-8c15-93edbb47e669" providerId="ADAL" clId="{EBDCA8C6-2840-4DF7-8DAA-9AAF9883D056}" dt="2019-12-16T10:30:58.627" v="1753" actId="47"/>
        <pc:sldMasterMkLst>
          <pc:docMk/>
          <pc:sldMasterMk cId="0" sldId="2147483648"/>
        </pc:sldMasterMkLst>
        <pc:sldLayoutChg chg="del">
          <pc:chgData name="김희정" userId="e354a40b-7d06-4789-8c15-93edbb47e669" providerId="ADAL" clId="{EBDCA8C6-2840-4DF7-8DAA-9AAF9883D056}" dt="2019-12-16T10:30:58.627" v="1753" actId="47"/>
          <pc:sldLayoutMkLst>
            <pc:docMk/>
            <pc:sldMasterMk cId="0" sldId="2147483648"/>
            <pc:sldLayoutMk cId="0" sldId="2147483669"/>
          </pc:sldLayoutMkLst>
        </pc:sldLayoutChg>
      </pc:sldMasterChg>
    </pc:docChg>
  </pc:docChgLst>
  <pc:docChgLst>
    <pc:chgData name="김희정" userId="e354a40b-7d06-4789-8c15-93edbb47e669" providerId="ADAL" clId="{B6423393-09DF-4FB6-8768-1AF3BDBF054D}"/>
    <pc:docChg chg="undo custSel addSld delSld modSld sldOrd modSection">
      <pc:chgData name="김희정" userId="e354a40b-7d06-4789-8c15-93edbb47e669" providerId="ADAL" clId="{B6423393-09DF-4FB6-8768-1AF3BDBF054D}" dt="2019-11-28T01:30:18.759" v="21462"/>
      <pc:docMkLst>
        <pc:docMk/>
      </pc:docMkLst>
      <pc:sldChg chg="delSp modSp delAnim modNotesTx">
        <pc:chgData name="김희정" userId="e354a40b-7d06-4789-8c15-93edbb47e669" providerId="ADAL" clId="{B6423393-09DF-4FB6-8768-1AF3BDBF054D}" dt="2019-11-26T05:29:21.143" v="6506" actId="20577"/>
        <pc:sldMkLst>
          <pc:docMk/>
          <pc:sldMk cId="3003960432" sldId="397"/>
        </pc:sldMkLst>
        <pc:spChg chg="del mod">
          <ac:chgData name="김희정" userId="e354a40b-7d06-4789-8c15-93edbb47e669" providerId="ADAL" clId="{B6423393-09DF-4FB6-8768-1AF3BDBF054D}" dt="2019-11-26T05:29:17.012" v="6505" actId="478"/>
          <ac:spMkLst>
            <pc:docMk/>
            <pc:sldMk cId="3003960432" sldId="397"/>
            <ac:spMk id="10" creationId="{CFA954CB-0F71-4D98-BAFF-9B51E4FE7F89}"/>
          </ac:spMkLst>
        </pc:spChg>
        <pc:picChg chg="mod">
          <ac:chgData name="김희정" userId="e354a40b-7d06-4789-8c15-93edbb47e669" providerId="ADAL" clId="{B6423393-09DF-4FB6-8768-1AF3BDBF054D}" dt="2019-11-26T00:20:50.103" v="2929" actId="1035"/>
          <ac:picMkLst>
            <pc:docMk/>
            <pc:sldMk cId="3003960432" sldId="397"/>
            <ac:picMk id="11" creationId="{5FC4D93F-524F-46F8-B134-098BD2A54474}"/>
          </ac:picMkLst>
        </pc:picChg>
      </pc:sldChg>
      <pc:sldChg chg="modNotesTx">
        <pc:chgData name="김희정" userId="e354a40b-7d06-4789-8c15-93edbb47e669" providerId="ADAL" clId="{B6423393-09DF-4FB6-8768-1AF3BDBF054D}" dt="2019-11-27T01:35:56.008" v="12621" actId="20577"/>
        <pc:sldMkLst>
          <pc:docMk/>
          <pc:sldMk cId="556018974" sldId="398"/>
        </pc:sldMkLst>
      </pc:sldChg>
      <pc:sldChg chg="addSp delSp modSp modAnim modNotesTx">
        <pc:chgData name="김희정" userId="e354a40b-7d06-4789-8c15-93edbb47e669" providerId="ADAL" clId="{B6423393-09DF-4FB6-8768-1AF3BDBF054D}" dt="2019-11-28T01:30:18.759" v="21462"/>
        <pc:sldMkLst>
          <pc:docMk/>
          <pc:sldMk cId="1779966967" sldId="407"/>
        </pc:sldMkLst>
        <pc:spChg chg="add mod">
          <ac:chgData name="김희정" userId="e354a40b-7d06-4789-8c15-93edbb47e669" providerId="ADAL" clId="{B6423393-09DF-4FB6-8768-1AF3BDBF054D}" dt="2019-11-26T05:21:57.227" v="6300" actId="14100"/>
          <ac:spMkLst>
            <pc:docMk/>
            <pc:sldMk cId="1779966967" sldId="407"/>
            <ac:spMk id="5" creationId="{47DD719A-93B2-4B9E-82FC-146D422C6F8E}"/>
          </ac:spMkLst>
        </pc:spChg>
        <pc:spChg chg="mod">
          <ac:chgData name="김희정" userId="e354a40b-7d06-4789-8c15-93edbb47e669" providerId="ADAL" clId="{B6423393-09DF-4FB6-8768-1AF3BDBF054D}" dt="2019-11-27T11:08:44.565" v="19841" actId="113"/>
          <ac:spMkLst>
            <pc:docMk/>
            <pc:sldMk cId="1779966967" sldId="407"/>
            <ac:spMk id="11" creationId="{6C2FBD44-F736-4B75-8024-BF2228B78C64}"/>
          </ac:spMkLst>
        </pc:spChg>
        <pc:spChg chg="add mod">
          <ac:chgData name="김희정" userId="e354a40b-7d06-4789-8c15-93edbb47e669" providerId="ADAL" clId="{B6423393-09DF-4FB6-8768-1AF3BDBF054D}" dt="2019-11-26T05:22:09.185" v="6302" actId="1076"/>
          <ac:spMkLst>
            <pc:docMk/>
            <pc:sldMk cId="1779966967" sldId="407"/>
            <ac:spMk id="15" creationId="{F5B97AA8-5B1E-460E-8D35-88EAE70F98A9}"/>
          </ac:spMkLst>
        </pc:spChg>
        <pc:spChg chg="mod">
          <ac:chgData name="김희정" userId="e354a40b-7d06-4789-8c15-93edbb47e669" providerId="ADAL" clId="{B6423393-09DF-4FB6-8768-1AF3BDBF054D}" dt="2019-11-28T01:20:44.806" v="21297" actId="1037"/>
          <ac:spMkLst>
            <pc:docMk/>
            <pc:sldMk cId="1779966967" sldId="407"/>
            <ac:spMk id="1219" creationId="{00000000-0000-0000-0000-000000000000}"/>
          </ac:spMkLst>
        </pc:spChg>
        <pc:grpChg chg="add mod">
          <ac:chgData name="김희정" userId="e354a40b-7d06-4789-8c15-93edbb47e669" providerId="ADAL" clId="{B6423393-09DF-4FB6-8768-1AF3BDBF054D}" dt="2019-11-26T05:22:14.555" v="6303" actId="164"/>
          <ac:grpSpMkLst>
            <pc:docMk/>
            <pc:sldMk cId="1779966967" sldId="407"/>
            <ac:grpSpMk id="31" creationId="{9F92AE3C-B9FD-43CE-8E7B-D06E71ADB873}"/>
          </ac:grpSpMkLst>
        </pc:grpChg>
        <pc:grpChg chg="add mod">
          <ac:chgData name="김희정" userId="e354a40b-7d06-4789-8c15-93edbb47e669" providerId="ADAL" clId="{B6423393-09DF-4FB6-8768-1AF3BDBF054D}" dt="2019-11-26T05:22:14.555" v="6303" actId="164"/>
          <ac:grpSpMkLst>
            <pc:docMk/>
            <pc:sldMk cId="1779966967" sldId="407"/>
            <ac:grpSpMk id="1226" creationId="{9E4137D3-1059-4543-8C83-D2A4779F452F}"/>
          </ac:grpSpMkLst>
        </pc:grpChg>
        <pc:grpChg chg="add mod">
          <ac:chgData name="김희정" userId="e354a40b-7d06-4789-8c15-93edbb47e669" providerId="ADAL" clId="{B6423393-09DF-4FB6-8768-1AF3BDBF054D}" dt="2019-11-26T05:22:14.555" v="6303" actId="164"/>
          <ac:grpSpMkLst>
            <pc:docMk/>
            <pc:sldMk cId="1779966967" sldId="407"/>
            <ac:grpSpMk id="1227" creationId="{EAA8D751-71EB-4547-BB4E-D8DAD0BB010E}"/>
          </ac:grpSpMkLst>
        </pc:grpChg>
        <pc:picChg chg="mod">
          <ac:chgData name="김희정" userId="e354a40b-7d06-4789-8c15-93edbb47e669" providerId="ADAL" clId="{B6423393-09DF-4FB6-8768-1AF3BDBF054D}" dt="2019-11-26T04:40:44.868" v="5591" actId="1076"/>
          <ac:picMkLst>
            <pc:docMk/>
            <pc:sldMk cId="1779966967" sldId="407"/>
            <ac:picMk id="27" creationId="{EE57C550-BE1C-4030-97CC-DB1760DCCF84}"/>
          </ac:picMkLst>
        </pc:picChg>
        <pc:cxnChg chg="add del mod">
          <ac:chgData name="김희정" userId="e354a40b-7d06-4789-8c15-93edbb47e669" providerId="ADAL" clId="{B6423393-09DF-4FB6-8768-1AF3BDBF054D}" dt="2019-11-26T00:12:26.403" v="2816" actId="478"/>
          <ac:cxnSpMkLst>
            <pc:docMk/>
            <pc:sldMk cId="1779966967" sldId="407"/>
            <ac:cxnSpMk id="3" creationId="{A1FD1CD0-FAD8-46C1-B59C-267C64C14A58}"/>
          </ac:cxnSpMkLst>
        </pc:cxnChg>
        <pc:cxnChg chg="add del mod">
          <ac:chgData name="김희정" userId="e354a40b-7d06-4789-8c15-93edbb47e669" providerId="ADAL" clId="{B6423393-09DF-4FB6-8768-1AF3BDBF054D}" dt="2019-11-26T00:14:58.495" v="2882" actId="478"/>
          <ac:cxnSpMkLst>
            <pc:docMk/>
            <pc:sldMk cId="1779966967" sldId="407"/>
            <ac:cxnSpMk id="9" creationId="{A429BB30-6647-4E72-A7C7-CD79F6ABD0D7}"/>
          </ac:cxnSpMkLst>
        </pc:cxnChg>
        <pc:cxnChg chg="add mod">
          <ac:chgData name="김희정" userId="e354a40b-7d06-4789-8c15-93edbb47e669" providerId="ADAL" clId="{B6423393-09DF-4FB6-8768-1AF3BDBF054D}" dt="2019-11-26T05:22:01.075" v="6301" actId="14100"/>
          <ac:cxnSpMkLst>
            <pc:docMk/>
            <pc:sldMk cId="1779966967" sldId="407"/>
            <ac:cxnSpMk id="14" creationId="{A640BE90-A22B-4BE5-8F20-F49ECBFCDC05}"/>
          </ac:cxnSpMkLst>
        </pc:cxnChg>
        <pc:cxnChg chg="add mod">
          <ac:chgData name="김희정" userId="e354a40b-7d06-4789-8c15-93edbb47e669" providerId="ADAL" clId="{B6423393-09DF-4FB6-8768-1AF3BDBF054D}" dt="2019-11-26T05:21:18.484" v="6289" actId="14100"/>
          <ac:cxnSpMkLst>
            <pc:docMk/>
            <pc:sldMk cId="1779966967" sldId="407"/>
            <ac:cxnSpMk id="25" creationId="{370209FB-C0B2-458B-A93B-A59B1B4A1AA5}"/>
          </ac:cxnSpMkLst>
        </pc:cxnChg>
        <pc:cxnChg chg="add mod">
          <ac:chgData name="김희정" userId="e354a40b-7d06-4789-8c15-93edbb47e669" providerId="ADAL" clId="{B6423393-09DF-4FB6-8768-1AF3BDBF054D}" dt="2019-11-26T05:22:09.185" v="6302" actId="1076"/>
          <ac:cxnSpMkLst>
            <pc:docMk/>
            <pc:sldMk cId="1779966967" sldId="407"/>
            <ac:cxnSpMk id="36" creationId="{1D7AD3DC-CD68-4EDB-8377-B56C6C29C9FA}"/>
          </ac:cxnSpMkLst>
        </pc:cxnChg>
        <pc:cxnChg chg="add mod">
          <ac:chgData name="김희정" userId="e354a40b-7d06-4789-8c15-93edbb47e669" providerId="ADAL" clId="{B6423393-09DF-4FB6-8768-1AF3BDBF054D}" dt="2019-11-26T05:22:09.185" v="6302" actId="1076"/>
          <ac:cxnSpMkLst>
            <pc:docMk/>
            <pc:sldMk cId="1779966967" sldId="407"/>
            <ac:cxnSpMk id="40" creationId="{6A9D86E6-B026-464E-B71B-740212CA491A}"/>
          </ac:cxnSpMkLst>
        </pc:cxnChg>
      </pc:sldChg>
      <pc:sldChg chg="modNotesTx">
        <pc:chgData name="김희정" userId="e354a40b-7d06-4789-8c15-93edbb47e669" providerId="ADAL" clId="{B6423393-09DF-4FB6-8768-1AF3BDBF054D}" dt="2019-11-26T08:10:25.068" v="11846" actId="20577"/>
        <pc:sldMkLst>
          <pc:docMk/>
          <pc:sldMk cId="281109792" sldId="411"/>
        </pc:sldMkLst>
      </pc:sldChg>
      <pc:sldChg chg="addSp delSp modSp modAnim modNotesTx">
        <pc:chgData name="김희정" userId="e354a40b-7d06-4789-8c15-93edbb47e669" providerId="ADAL" clId="{B6423393-09DF-4FB6-8768-1AF3BDBF054D}" dt="2019-11-28T01:21:02.364" v="21302"/>
        <pc:sldMkLst>
          <pc:docMk/>
          <pc:sldMk cId="2906417018" sldId="412"/>
        </pc:sldMkLst>
        <pc:spChg chg="add del mod">
          <ac:chgData name="김희정" userId="e354a40b-7d06-4789-8c15-93edbb47e669" providerId="ADAL" clId="{B6423393-09DF-4FB6-8768-1AF3BDBF054D}" dt="2019-11-28T01:21:02.152" v="21301" actId="478"/>
          <ac:spMkLst>
            <pc:docMk/>
            <pc:sldMk cId="2906417018" sldId="412"/>
            <ac:spMk id="3" creationId="{C6A2C457-AF6A-4E72-AAF6-30D360C7A49D}"/>
          </ac:spMkLst>
        </pc:spChg>
        <pc:spChg chg="mod">
          <ac:chgData name="김희정" userId="e354a40b-7d06-4789-8c15-93edbb47e669" providerId="ADAL" clId="{B6423393-09DF-4FB6-8768-1AF3BDBF054D}" dt="2019-11-28T00:57:06.276" v="20996" actId="20577"/>
          <ac:spMkLst>
            <pc:docMk/>
            <pc:sldMk cId="2906417018" sldId="412"/>
            <ac:spMk id="13" creationId="{49E47D4F-EC20-4E5C-AA43-59DE42BF035A}"/>
          </ac:spMkLst>
        </pc:spChg>
        <pc:spChg chg="mod">
          <ac:chgData name="김희정" userId="e354a40b-7d06-4789-8c15-93edbb47e669" providerId="ADAL" clId="{B6423393-09DF-4FB6-8768-1AF3BDBF054D}" dt="2019-11-26T05:25:34.989" v="6372" actId="14100"/>
          <ac:spMkLst>
            <pc:docMk/>
            <pc:sldMk cId="2906417018" sldId="412"/>
            <ac:spMk id="16" creationId="{8E8F2330-59A3-424F-858B-40C892E58238}"/>
          </ac:spMkLst>
        </pc:spChg>
        <pc:spChg chg="mod">
          <ac:chgData name="김희정" userId="e354a40b-7d06-4789-8c15-93edbb47e669" providerId="ADAL" clId="{B6423393-09DF-4FB6-8768-1AF3BDBF054D}" dt="2019-11-26T05:24:53.483" v="6353" actId="14100"/>
          <ac:spMkLst>
            <pc:docMk/>
            <pc:sldMk cId="2906417018" sldId="412"/>
            <ac:spMk id="19" creationId="{C85AA862-2F43-49DD-A7F3-42CD9A1EAFB7}"/>
          </ac:spMkLst>
        </pc:spChg>
        <pc:spChg chg="add del">
          <ac:chgData name="김희정" userId="e354a40b-7d06-4789-8c15-93edbb47e669" providerId="ADAL" clId="{B6423393-09DF-4FB6-8768-1AF3BDBF054D}" dt="2019-11-28T01:20:55.987" v="21300" actId="478"/>
          <ac:spMkLst>
            <pc:docMk/>
            <pc:sldMk cId="2906417018" sldId="412"/>
            <ac:spMk id="22" creationId="{C3153BEB-4088-4361-BF9E-8124128767DE}"/>
          </ac:spMkLst>
        </pc:spChg>
        <pc:spChg chg="add">
          <ac:chgData name="김희정" userId="e354a40b-7d06-4789-8c15-93edbb47e669" providerId="ADAL" clId="{B6423393-09DF-4FB6-8768-1AF3BDBF054D}" dt="2019-11-28T01:21:02.364" v="21302"/>
          <ac:spMkLst>
            <pc:docMk/>
            <pc:sldMk cId="2906417018" sldId="412"/>
            <ac:spMk id="24" creationId="{D7991560-1B72-4046-9213-58FDBD929779}"/>
          </ac:spMkLst>
        </pc:spChg>
        <pc:spChg chg="add del mod">
          <ac:chgData name="김희정" userId="e354a40b-7d06-4789-8c15-93edbb47e669" providerId="ADAL" clId="{B6423393-09DF-4FB6-8768-1AF3BDBF054D}" dt="2019-11-26T05:27:15.307" v="6461" actId="478"/>
          <ac:spMkLst>
            <pc:docMk/>
            <pc:sldMk cId="2906417018" sldId="412"/>
            <ac:spMk id="27" creationId="{1B67D277-E578-4FC1-8C4D-BEFFB7F70843}"/>
          </ac:spMkLst>
        </pc:spChg>
        <pc:spChg chg="del">
          <ac:chgData name="김희정" userId="e354a40b-7d06-4789-8c15-93edbb47e669" providerId="ADAL" clId="{B6423393-09DF-4FB6-8768-1AF3BDBF054D}" dt="2019-11-28T01:20:53.384" v="21298" actId="478"/>
          <ac:spMkLst>
            <pc:docMk/>
            <pc:sldMk cId="2906417018" sldId="412"/>
            <ac:spMk id="1219" creationId="{00000000-0000-0000-0000-000000000000}"/>
          </ac:spMkLst>
        </pc:spChg>
        <pc:grpChg chg="add del">
          <ac:chgData name="김희정" userId="e354a40b-7d06-4789-8c15-93edbb47e669" providerId="ADAL" clId="{B6423393-09DF-4FB6-8768-1AF3BDBF054D}" dt="2019-11-26T05:22:42.394" v="6307" actId="165"/>
          <ac:grpSpMkLst>
            <pc:docMk/>
            <pc:sldMk cId="2906417018" sldId="412"/>
            <ac:grpSpMk id="12" creationId="{39C25250-B97F-4445-87CF-2E45C8CB2909}"/>
          </ac:grpSpMkLst>
        </pc:grpChg>
        <pc:grpChg chg="mod topLvl">
          <ac:chgData name="김희정" userId="e354a40b-7d06-4789-8c15-93edbb47e669" providerId="ADAL" clId="{B6423393-09DF-4FB6-8768-1AF3BDBF054D}" dt="2019-11-26T05:27:37.839" v="6464" actId="164"/>
          <ac:grpSpMkLst>
            <pc:docMk/>
            <pc:sldMk cId="2906417018" sldId="412"/>
            <ac:grpSpMk id="14" creationId="{D971233A-CF27-4FEE-9C45-01CE078C9AE7}"/>
          </ac:grpSpMkLst>
        </pc:grpChg>
        <pc:grpChg chg="mod topLvl">
          <ac:chgData name="김희정" userId="e354a40b-7d06-4789-8c15-93edbb47e669" providerId="ADAL" clId="{B6423393-09DF-4FB6-8768-1AF3BDBF054D}" dt="2019-11-26T05:27:37.839" v="6464" actId="164"/>
          <ac:grpSpMkLst>
            <pc:docMk/>
            <pc:sldMk cId="2906417018" sldId="412"/>
            <ac:grpSpMk id="15" creationId="{099E7D9B-1FC6-4CF1-9178-A54345292CF4}"/>
          </ac:grpSpMkLst>
        </pc:grpChg>
        <pc:grpChg chg="add mod">
          <ac:chgData name="김희정" userId="e354a40b-7d06-4789-8c15-93edbb47e669" providerId="ADAL" clId="{B6423393-09DF-4FB6-8768-1AF3BDBF054D}" dt="2019-11-26T05:27:37.839" v="6464" actId="164"/>
          <ac:grpSpMkLst>
            <pc:docMk/>
            <pc:sldMk cId="2906417018" sldId="412"/>
            <ac:grpSpMk id="23" creationId="{E77BA0EB-52E9-44EC-8095-122E071AEF80}"/>
          </ac:grpSpMkLst>
        </pc:grpChg>
        <pc:picChg chg="mod">
          <ac:chgData name="김희정" userId="e354a40b-7d06-4789-8c15-93edbb47e669" providerId="ADAL" clId="{B6423393-09DF-4FB6-8768-1AF3BDBF054D}" dt="2019-11-26T04:01:02.530" v="4031" actId="14100"/>
          <ac:picMkLst>
            <pc:docMk/>
            <pc:sldMk cId="2906417018" sldId="412"/>
            <ac:picMk id="11" creationId="{55686B23-CA4C-4423-B88C-52AB42635836}"/>
          </ac:picMkLst>
        </pc:picChg>
        <pc:cxnChg chg="del mod">
          <ac:chgData name="김희정" userId="e354a40b-7d06-4789-8c15-93edbb47e669" providerId="ADAL" clId="{B6423393-09DF-4FB6-8768-1AF3BDBF054D}" dt="2019-11-26T05:25:37.586" v="6373" actId="478"/>
          <ac:cxnSpMkLst>
            <pc:docMk/>
            <pc:sldMk cId="2906417018" sldId="412"/>
            <ac:cxnSpMk id="17" creationId="{CFA5857E-7E06-47AD-BC9A-0A109BD5394A}"/>
          </ac:cxnSpMkLst>
        </pc:cxnChg>
        <pc:cxnChg chg="mod">
          <ac:chgData name="김희정" userId="e354a40b-7d06-4789-8c15-93edbb47e669" providerId="ADAL" clId="{B6423393-09DF-4FB6-8768-1AF3BDBF054D}" dt="2019-11-26T05:25:41.705" v="6374" actId="14100"/>
          <ac:cxnSpMkLst>
            <pc:docMk/>
            <pc:sldMk cId="2906417018" sldId="412"/>
            <ac:cxnSpMk id="18" creationId="{CB4E76A3-3C10-40B1-9773-490189FAABDF}"/>
          </ac:cxnSpMkLst>
        </pc:cxnChg>
        <pc:cxnChg chg="mod">
          <ac:chgData name="김희정" userId="e354a40b-7d06-4789-8c15-93edbb47e669" providerId="ADAL" clId="{B6423393-09DF-4FB6-8768-1AF3BDBF054D}" dt="2019-11-26T05:24:58.753" v="6354" actId="14100"/>
          <ac:cxnSpMkLst>
            <pc:docMk/>
            <pc:sldMk cId="2906417018" sldId="412"/>
            <ac:cxnSpMk id="20" creationId="{AEAA6108-1DCA-4581-92C1-37646659468E}"/>
          </ac:cxnSpMkLst>
        </pc:cxnChg>
        <pc:cxnChg chg="mod">
          <ac:chgData name="김희정" userId="e354a40b-7d06-4789-8c15-93edbb47e669" providerId="ADAL" clId="{B6423393-09DF-4FB6-8768-1AF3BDBF054D}" dt="2019-11-26T05:25:05.626" v="6356" actId="14100"/>
          <ac:cxnSpMkLst>
            <pc:docMk/>
            <pc:sldMk cId="2906417018" sldId="412"/>
            <ac:cxnSpMk id="21" creationId="{527AF58D-F86C-4392-BF12-A23870EEA2A4}"/>
          </ac:cxnSpMkLst>
        </pc:cxnChg>
      </pc:sldChg>
      <pc:sldChg chg="modSp del modNotesTx">
        <pc:chgData name="김희정" userId="e354a40b-7d06-4789-8c15-93edbb47e669" providerId="ADAL" clId="{B6423393-09DF-4FB6-8768-1AF3BDBF054D}" dt="2019-11-26T04:16:09.899" v="4843" actId="47"/>
        <pc:sldMkLst>
          <pc:docMk/>
          <pc:sldMk cId="2874288308" sldId="413"/>
        </pc:sldMkLst>
        <pc:spChg chg="mod">
          <ac:chgData name="김희정" userId="e354a40b-7d06-4789-8c15-93edbb47e669" providerId="ADAL" clId="{B6423393-09DF-4FB6-8768-1AF3BDBF054D}" dt="2019-11-26T03:48:56.292" v="3483" actId="20577"/>
          <ac:spMkLst>
            <pc:docMk/>
            <pc:sldMk cId="2874288308" sldId="413"/>
            <ac:spMk id="13" creationId="{D6BF3E35-A9A6-4B1F-8D2D-96266B651B70}"/>
          </ac:spMkLst>
        </pc:spChg>
      </pc:sldChg>
      <pc:sldChg chg="addSp delSp modSp modNotesTx">
        <pc:chgData name="김희정" userId="e354a40b-7d06-4789-8c15-93edbb47e669" providerId="ADAL" clId="{B6423393-09DF-4FB6-8768-1AF3BDBF054D}" dt="2019-11-28T01:21:27.918" v="21313"/>
        <pc:sldMkLst>
          <pc:docMk/>
          <pc:sldMk cId="3852782330" sldId="414"/>
        </pc:sldMkLst>
        <pc:spChg chg="add del mod">
          <ac:chgData name="김희정" userId="e354a40b-7d06-4789-8c15-93edbb47e669" providerId="ADAL" clId="{B6423393-09DF-4FB6-8768-1AF3BDBF054D}" dt="2019-11-28T01:21:27.526" v="21312" actId="478"/>
          <ac:spMkLst>
            <pc:docMk/>
            <pc:sldMk cId="3852782330" sldId="414"/>
            <ac:spMk id="3" creationId="{0E98A6CE-5CF0-42BB-9D16-8AD226AC1D3E}"/>
          </ac:spMkLst>
        </pc:spChg>
        <pc:spChg chg="mod">
          <ac:chgData name="김희정" userId="e354a40b-7d06-4789-8c15-93edbb47e669" providerId="ADAL" clId="{B6423393-09DF-4FB6-8768-1AF3BDBF054D}" dt="2019-11-27T10:58:44.762" v="19530" actId="1076"/>
          <ac:spMkLst>
            <pc:docMk/>
            <pc:sldMk cId="3852782330" sldId="414"/>
            <ac:spMk id="12" creationId="{D3F18AD2-F776-4A00-B78B-7C3E092D5C9B}"/>
          </ac:spMkLst>
        </pc:spChg>
        <pc:spChg chg="add">
          <ac:chgData name="김희정" userId="e354a40b-7d06-4789-8c15-93edbb47e669" providerId="ADAL" clId="{B6423393-09DF-4FB6-8768-1AF3BDBF054D}" dt="2019-11-28T01:21:27.918" v="21313"/>
          <ac:spMkLst>
            <pc:docMk/>
            <pc:sldMk cId="3852782330" sldId="414"/>
            <ac:spMk id="13" creationId="{7B0C1017-9036-4405-87F7-FDA4F1CA43D4}"/>
          </ac:spMkLst>
        </pc:spChg>
        <pc:spChg chg="del">
          <ac:chgData name="김희정" userId="e354a40b-7d06-4789-8c15-93edbb47e669" providerId="ADAL" clId="{B6423393-09DF-4FB6-8768-1AF3BDBF054D}" dt="2019-11-28T01:21:22.511" v="21311" actId="478"/>
          <ac:spMkLst>
            <pc:docMk/>
            <pc:sldMk cId="3852782330" sldId="414"/>
            <ac:spMk id="1219" creationId="{00000000-0000-0000-0000-000000000000}"/>
          </ac:spMkLst>
        </pc:spChg>
      </pc:sldChg>
      <pc:sldChg chg="addSp delSp modSp ord modNotesTx">
        <pc:chgData name="김희정" userId="e354a40b-7d06-4789-8c15-93edbb47e669" providerId="ADAL" clId="{B6423393-09DF-4FB6-8768-1AF3BDBF054D}" dt="2019-11-27T10:07:52.331" v="17961"/>
        <pc:sldMkLst>
          <pc:docMk/>
          <pc:sldMk cId="4140455266" sldId="416"/>
        </pc:sldMkLst>
        <pc:spChg chg="add del">
          <ac:chgData name="김희정" userId="e354a40b-7d06-4789-8c15-93edbb47e669" providerId="ADAL" clId="{B6423393-09DF-4FB6-8768-1AF3BDBF054D}" dt="2019-11-27T10:07:52.331" v="17961"/>
          <ac:spMkLst>
            <pc:docMk/>
            <pc:sldMk cId="4140455266" sldId="416"/>
            <ac:spMk id="36" creationId="{B366CCBB-F37F-4657-A617-012BB1796907}"/>
          </ac:spMkLst>
        </pc:spChg>
        <pc:spChg chg="mod">
          <ac:chgData name="김희정" userId="e354a40b-7d06-4789-8c15-93edbb47e669" providerId="ADAL" clId="{B6423393-09DF-4FB6-8768-1AF3BDBF054D}" dt="2019-11-27T06:47:02.945" v="13914"/>
          <ac:spMkLst>
            <pc:docMk/>
            <pc:sldMk cId="4140455266" sldId="416"/>
            <ac:spMk id="48" creationId="{A58FA894-9EE6-4DC7-80C5-098C5C2EF2B7}"/>
          </ac:spMkLst>
        </pc:spChg>
        <pc:spChg chg="add del">
          <ac:chgData name="김희정" userId="e354a40b-7d06-4789-8c15-93edbb47e669" providerId="ADAL" clId="{B6423393-09DF-4FB6-8768-1AF3BDBF054D}" dt="2019-11-26T04:34:07.905" v="5552"/>
          <ac:spMkLst>
            <pc:docMk/>
            <pc:sldMk cId="4140455266" sldId="416"/>
            <ac:spMk id="50" creationId="{CFFEB7A7-6F07-4209-9A7F-D61B490D8C22}"/>
          </ac:spMkLst>
        </pc:spChg>
      </pc:sldChg>
      <pc:sldChg chg="addSp modSp modAnim modNotesTx">
        <pc:chgData name="김희정" userId="e354a40b-7d06-4789-8c15-93edbb47e669" providerId="ADAL" clId="{B6423393-09DF-4FB6-8768-1AF3BDBF054D}" dt="2019-11-28T01:09:59.916" v="21242"/>
        <pc:sldMkLst>
          <pc:docMk/>
          <pc:sldMk cId="1783629641" sldId="419"/>
        </pc:sldMkLst>
        <pc:spChg chg="mod">
          <ac:chgData name="김희정" userId="e354a40b-7d06-4789-8c15-93edbb47e669" providerId="ADAL" clId="{B6423393-09DF-4FB6-8768-1AF3BDBF054D}" dt="2019-11-28T01:06:39.751" v="21023" actId="692"/>
          <ac:spMkLst>
            <pc:docMk/>
            <pc:sldMk cId="1783629641" sldId="419"/>
            <ac:spMk id="9" creationId="{1D1DE592-8F73-4268-B7CE-970F1D328686}"/>
          </ac:spMkLst>
        </pc:spChg>
        <pc:spChg chg="add mod">
          <ac:chgData name="김희정" userId="e354a40b-7d06-4789-8c15-93edbb47e669" providerId="ADAL" clId="{B6423393-09DF-4FB6-8768-1AF3BDBF054D}" dt="2019-11-28T01:08:33.029" v="21239" actId="1076"/>
          <ac:spMkLst>
            <pc:docMk/>
            <pc:sldMk cId="1783629641" sldId="419"/>
            <ac:spMk id="14" creationId="{F0D85BAF-5771-4BE1-AC8F-17D4B2858355}"/>
          </ac:spMkLst>
        </pc:spChg>
        <pc:picChg chg="mod">
          <ac:chgData name="김희정" userId="e354a40b-7d06-4789-8c15-93edbb47e669" providerId="ADAL" clId="{B6423393-09DF-4FB6-8768-1AF3BDBF054D}" dt="2019-11-27T06:58:38.329" v="13950" actId="1076"/>
          <ac:picMkLst>
            <pc:docMk/>
            <pc:sldMk cId="1783629641" sldId="419"/>
            <ac:picMk id="3" creationId="{F6549E24-F8C9-4021-B0E1-8040D31ECE70}"/>
          </ac:picMkLst>
        </pc:picChg>
      </pc:sldChg>
      <pc:sldChg chg="addSp delSp modSp delAnim modAnim modNotesTx">
        <pc:chgData name="김희정" userId="e354a40b-7d06-4789-8c15-93edbb47e669" providerId="ADAL" clId="{B6423393-09DF-4FB6-8768-1AF3BDBF054D}" dt="2019-11-27T11:05:35.710" v="19787"/>
        <pc:sldMkLst>
          <pc:docMk/>
          <pc:sldMk cId="3607725817" sldId="420"/>
        </pc:sldMkLst>
        <pc:spChg chg="add mod topLvl">
          <ac:chgData name="김희정" userId="e354a40b-7d06-4789-8c15-93edbb47e669" providerId="ADAL" clId="{B6423393-09DF-4FB6-8768-1AF3BDBF054D}" dt="2019-11-26T05:31:48.887" v="6646" actId="164"/>
          <ac:spMkLst>
            <pc:docMk/>
            <pc:sldMk cId="3607725817" sldId="420"/>
            <ac:spMk id="10" creationId="{ADF700C6-5D43-4143-89C6-40E8542E6A08}"/>
          </ac:spMkLst>
        </pc:spChg>
        <pc:spChg chg="topLvl">
          <ac:chgData name="김희정" userId="e354a40b-7d06-4789-8c15-93edbb47e669" providerId="ADAL" clId="{B6423393-09DF-4FB6-8768-1AF3BDBF054D}" dt="2019-11-27T11:05:20.194" v="19780" actId="478"/>
          <ac:spMkLst>
            <pc:docMk/>
            <pc:sldMk cId="3607725817" sldId="420"/>
            <ac:spMk id="11" creationId="{F31DB1E5-7C23-4F58-9A38-C098C08611F2}"/>
          </ac:spMkLst>
        </pc:spChg>
        <pc:spChg chg="add mod topLvl">
          <ac:chgData name="김희정" userId="e354a40b-7d06-4789-8c15-93edbb47e669" providerId="ADAL" clId="{B6423393-09DF-4FB6-8768-1AF3BDBF054D}" dt="2019-11-26T05:31:48.887" v="6646" actId="164"/>
          <ac:spMkLst>
            <pc:docMk/>
            <pc:sldMk cId="3607725817" sldId="420"/>
            <ac:spMk id="12" creationId="{BA807229-F0A5-4893-AC7A-9143A85D3BFE}"/>
          </ac:spMkLst>
        </pc:spChg>
        <pc:spChg chg="topLvl">
          <ac:chgData name="김희정" userId="e354a40b-7d06-4789-8c15-93edbb47e669" providerId="ADAL" clId="{B6423393-09DF-4FB6-8768-1AF3BDBF054D}" dt="2019-11-27T11:05:24.942" v="19781" actId="478"/>
          <ac:spMkLst>
            <pc:docMk/>
            <pc:sldMk cId="3607725817" sldId="420"/>
            <ac:spMk id="15" creationId="{9DBBC3CE-1DD7-423A-8223-813B34B7701A}"/>
          </ac:spMkLst>
        </pc:spChg>
        <pc:spChg chg="del topLvl">
          <ac:chgData name="김희정" userId="e354a40b-7d06-4789-8c15-93edbb47e669" providerId="ADAL" clId="{B6423393-09DF-4FB6-8768-1AF3BDBF054D}" dt="2019-11-27T11:05:20.194" v="19780" actId="478"/>
          <ac:spMkLst>
            <pc:docMk/>
            <pc:sldMk cId="3607725817" sldId="420"/>
            <ac:spMk id="16" creationId="{DDD365FC-4521-406A-B630-5E7B990C7C31}"/>
          </ac:spMkLst>
        </pc:spChg>
        <pc:spChg chg="del topLvl">
          <ac:chgData name="김희정" userId="e354a40b-7d06-4789-8c15-93edbb47e669" providerId="ADAL" clId="{B6423393-09DF-4FB6-8768-1AF3BDBF054D}" dt="2019-11-27T11:05:24.942" v="19781" actId="478"/>
          <ac:spMkLst>
            <pc:docMk/>
            <pc:sldMk cId="3607725817" sldId="420"/>
            <ac:spMk id="22" creationId="{47EB0F6F-5FE3-4DFC-949F-50A47896296D}"/>
          </ac:spMkLst>
        </pc:spChg>
        <pc:grpChg chg="add del mod">
          <ac:chgData name="김희정" userId="e354a40b-7d06-4789-8c15-93edbb47e669" providerId="ADAL" clId="{B6423393-09DF-4FB6-8768-1AF3BDBF054D}" dt="2019-11-26T05:31:07.392" v="6612" actId="165"/>
          <ac:grpSpMkLst>
            <pc:docMk/>
            <pc:sldMk cId="3607725817" sldId="420"/>
            <ac:grpSpMk id="2" creationId="{7E5FFBA7-DD97-4DDF-AF55-AA0E7144237B}"/>
          </ac:grpSpMkLst>
        </pc:grpChg>
        <pc:grpChg chg="del">
          <ac:chgData name="김희정" userId="e354a40b-7d06-4789-8c15-93edbb47e669" providerId="ADAL" clId="{B6423393-09DF-4FB6-8768-1AF3BDBF054D}" dt="2019-11-27T11:05:24.942" v="19781" actId="478"/>
          <ac:grpSpMkLst>
            <pc:docMk/>
            <pc:sldMk cId="3607725817" sldId="420"/>
            <ac:grpSpMk id="3" creationId="{5B347B70-6792-4746-BA26-8DEDCC0F05E6}"/>
          </ac:grpSpMkLst>
        </pc:grpChg>
        <pc:grpChg chg="add mod">
          <ac:chgData name="김희정" userId="e354a40b-7d06-4789-8c15-93edbb47e669" providerId="ADAL" clId="{B6423393-09DF-4FB6-8768-1AF3BDBF054D}" dt="2019-11-26T05:31:48.887" v="6646" actId="164"/>
          <ac:grpSpMkLst>
            <pc:docMk/>
            <pc:sldMk cId="3607725817" sldId="420"/>
            <ac:grpSpMk id="6" creationId="{FDCA537A-172C-4B14-9B47-27006296CDA2}"/>
          </ac:grpSpMkLst>
        </pc:grpChg>
        <pc:grpChg chg="del">
          <ac:chgData name="김희정" userId="e354a40b-7d06-4789-8c15-93edbb47e669" providerId="ADAL" clId="{B6423393-09DF-4FB6-8768-1AF3BDBF054D}" dt="2019-11-27T11:05:20.194" v="19780" actId="478"/>
          <ac:grpSpMkLst>
            <pc:docMk/>
            <pc:sldMk cId="3607725817" sldId="420"/>
            <ac:grpSpMk id="9" creationId="{67C0FC80-39C3-439B-9E35-8A6FBD741F1A}"/>
          </ac:grpSpMkLst>
        </pc:grpChg>
      </pc:sldChg>
      <pc:sldChg chg="addSp modSp modAnim modNotesTx">
        <pc:chgData name="김희정" userId="e354a40b-7d06-4789-8c15-93edbb47e669" providerId="ADAL" clId="{B6423393-09DF-4FB6-8768-1AF3BDBF054D}" dt="2019-11-27T07:26:33.957" v="13981" actId="1036"/>
        <pc:sldMkLst>
          <pc:docMk/>
          <pc:sldMk cId="1825945502" sldId="422"/>
        </pc:sldMkLst>
        <pc:spChg chg="add mod">
          <ac:chgData name="김희정" userId="e354a40b-7d06-4789-8c15-93edbb47e669" providerId="ADAL" clId="{B6423393-09DF-4FB6-8768-1AF3BDBF054D}" dt="2019-11-27T07:26:02.536" v="13975" actId="1036"/>
          <ac:spMkLst>
            <pc:docMk/>
            <pc:sldMk cId="1825945502" sldId="422"/>
            <ac:spMk id="5" creationId="{F0CCA888-3981-4535-B1BF-8A9F7EEAE3FB}"/>
          </ac:spMkLst>
        </pc:spChg>
        <pc:spChg chg="add mod">
          <ac:chgData name="김희정" userId="e354a40b-7d06-4789-8c15-93edbb47e669" providerId="ADAL" clId="{B6423393-09DF-4FB6-8768-1AF3BDBF054D}" dt="2019-11-27T07:25:48.527" v="13971" actId="1036"/>
          <ac:spMkLst>
            <pc:docMk/>
            <pc:sldMk cId="1825945502" sldId="422"/>
            <ac:spMk id="6" creationId="{AB902424-EFB0-4249-A4E9-5575E3728797}"/>
          </ac:spMkLst>
        </pc:spChg>
        <pc:spChg chg="add mod">
          <ac:chgData name="김희정" userId="e354a40b-7d06-4789-8c15-93edbb47e669" providerId="ADAL" clId="{B6423393-09DF-4FB6-8768-1AF3BDBF054D}" dt="2019-11-27T07:23:56.108" v="13958" actId="164"/>
          <ac:spMkLst>
            <pc:docMk/>
            <pc:sldMk cId="1825945502" sldId="422"/>
            <ac:spMk id="7" creationId="{21EC620C-340C-49F3-8E5E-5D2D5C79AACE}"/>
          </ac:spMkLst>
        </pc:spChg>
        <pc:spChg chg="add mod">
          <ac:chgData name="김희정" userId="e354a40b-7d06-4789-8c15-93edbb47e669" providerId="ADAL" clId="{B6423393-09DF-4FB6-8768-1AF3BDBF054D}" dt="2019-11-27T07:26:33.957" v="13981" actId="1036"/>
          <ac:spMkLst>
            <pc:docMk/>
            <pc:sldMk cId="1825945502" sldId="422"/>
            <ac:spMk id="8" creationId="{8540727D-FD19-4EB9-A4B1-01E6154E2953}"/>
          </ac:spMkLst>
        </pc:spChg>
        <pc:grpChg chg="add mod">
          <ac:chgData name="김희정" userId="e354a40b-7d06-4789-8c15-93edbb47e669" providerId="ADAL" clId="{B6423393-09DF-4FB6-8768-1AF3BDBF054D}" dt="2019-11-27T07:26:18.297" v="13978" actId="571"/>
          <ac:grpSpMkLst>
            <pc:docMk/>
            <pc:sldMk cId="1825945502" sldId="422"/>
            <ac:grpSpMk id="2" creationId="{C768E26D-B60D-40F9-ACC2-1ECEC378CFB5}"/>
          </ac:grpSpMkLst>
        </pc:grpChg>
        <pc:picChg chg="mod">
          <ac:chgData name="김희정" userId="e354a40b-7d06-4789-8c15-93edbb47e669" providerId="ADAL" clId="{B6423393-09DF-4FB6-8768-1AF3BDBF054D}" dt="2019-11-27T07:25:01.914" v="13966" actId="1035"/>
          <ac:picMkLst>
            <pc:docMk/>
            <pc:sldMk cId="1825945502" sldId="422"/>
            <ac:picMk id="3" creationId="{8AFC6052-BA84-4E7D-AE71-C1C006B6293B}"/>
          </ac:picMkLst>
        </pc:picChg>
      </pc:sldChg>
      <pc:sldChg chg="addSp delSp modSp modAnim modNotesTx">
        <pc:chgData name="김희정" userId="e354a40b-7d06-4789-8c15-93edbb47e669" providerId="ADAL" clId="{B6423393-09DF-4FB6-8768-1AF3BDBF054D}" dt="2019-11-28T00:56:14.937" v="20995" actId="1076"/>
        <pc:sldMkLst>
          <pc:docMk/>
          <pc:sldMk cId="2547872376" sldId="423"/>
        </pc:sldMkLst>
        <pc:spChg chg="add mod">
          <ac:chgData name="김희정" userId="e354a40b-7d06-4789-8c15-93edbb47e669" providerId="ADAL" clId="{B6423393-09DF-4FB6-8768-1AF3BDBF054D}" dt="2019-11-27T06:40:04.321" v="13767" actId="14100"/>
          <ac:spMkLst>
            <pc:docMk/>
            <pc:sldMk cId="2547872376" sldId="423"/>
            <ac:spMk id="4" creationId="{EF7910AF-CFEF-405B-A3F5-B78D9AC0BE63}"/>
          </ac:spMkLst>
        </pc:spChg>
        <pc:spChg chg="add mod">
          <ac:chgData name="김희정" userId="e354a40b-7d06-4789-8c15-93edbb47e669" providerId="ADAL" clId="{B6423393-09DF-4FB6-8768-1AF3BDBF054D}" dt="2019-11-26T07:48:19.022" v="10363" actId="571"/>
          <ac:spMkLst>
            <pc:docMk/>
            <pc:sldMk cId="2547872376" sldId="423"/>
            <ac:spMk id="7" creationId="{46EDDEE4-862B-4384-8CE9-F4D19337966A}"/>
          </ac:spMkLst>
        </pc:spChg>
        <pc:spChg chg="add mod">
          <ac:chgData name="김희정" userId="e354a40b-7d06-4789-8c15-93edbb47e669" providerId="ADAL" clId="{B6423393-09DF-4FB6-8768-1AF3BDBF054D}" dt="2019-11-26T07:48:57.520" v="10378" actId="164"/>
          <ac:spMkLst>
            <pc:docMk/>
            <pc:sldMk cId="2547872376" sldId="423"/>
            <ac:spMk id="8" creationId="{0423581A-B9A1-451C-8B3D-95C6CE080DE7}"/>
          </ac:spMkLst>
        </pc:spChg>
        <pc:spChg chg="add del mod">
          <ac:chgData name="김희정" userId="e354a40b-7d06-4789-8c15-93edbb47e669" providerId="ADAL" clId="{B6423393-09DF-4FB6-8768-1AF3BDBF054D}" dt="2019-11-27T06:40:08.334" v="13768" actId="478"/>
          <ac:spMkLst>
            <pc:docMk/>
            <pc:sldMk cId="2547872376" sldId="423"/>
            <ac:spMk id="9" creationId="{A59413B5-283E-46DC-89D2-F4BF16C704B8}"/>
          </ac:spMkLst>
        </pc:spChg>
        <pc:grpChg chg="add mod">
          <ac:chgData name="김희정" userId="e354a40b-7d06-4789-8c15-93edbb47e669" providerId="ADAL" clId="{B6423393-09DF-4FB6-8768-1AF3BDBF054D}" dt="2019-11-26T07:48:57.520" v="10378" actId="164"/>
          <ac:grpSpMkLst>
            <pc:docMk/>
            <pc:sldMk cId="2547872376" sldId="423"/>
            <ac:grpSpMk id="2" creationId="{2DDF506A-59B4-4402-A571-B20AEA48BD1B}"/>
          </ac:grpSpMkLst>
        </pc:grpChg>
        <pc:picChg chg="mod">
          <ac:chgData name="김희정" userId="e354a40b-7d06-4789-8c15-93edbb47e669" providerId="ADAL" clId="{B6423393-09DF-4FB6-8768-1AF3BDBF054D}" dt="2019-11-28T00:56:14.937" v="20995" actId="1076"/>
          <ac:picMkLst>
            <pc:docMk/>
            <pc:sldMk cId="2547872376" sldId="423"/>
            <ac:picMk id="3" creationId="{A18F45AB-BB7D-424A-BC77-EFC89DF01EAD}"/>
          </ac:picMkLst>
        </pc:picChg>
        <pc:picChg chg="add mod">
          <ac:chgData name="김희정" userId="e354a40b-7d06-4789-8c15-93edbb47e669" providerId="ADAL" clId="{B6423393-09DF-4FB6-8768-1AF3BDBF054D}" dt="2019-11-26T07:48:19.022" v="10363" actId="571"/>
          <ac:picMkLst>
            <pc:docMk/>
            <pc:sldMk cId="2547872376" sldId="423"/>
            <ac:picMk id="5" creationId="{3A6AC579-32C8-4DB3-AECA-52625348E7C7}"/>
          </ac:picMkLst>
        </pc:picChg>
      </pc:sldChg>
      <pc:sldChg chg="addSp delSp modSp del modAnim modNotesTx">
        <pc:chgData name="김희정" userId="e354a40b-7d06-4789-8c15-93edbb47e669" providerId="ADAL" clId="{B6423393-09DF-4FB6-8768-1AF3BDBF054D}" dt="2019-11-27T09:59:51.031" v="17814" actId="47"/>
        <pc:sldMkLst>
          <pc:docMk/>
          <pc:sldMk cId="3105810469" sldId="424"/>
        </pc:sldMkLst>
        <pc:spChg chg="add del">
          <ac:chgData name="김희정" userId="e354a40b-7d06-4789-8c15-93edbb47e669" providerId="ADAL" clId="{B6423393-09DF-4FB6-8768-1AF3BDBF054D}" dt="2019-11-26T04:34:03.039" v="5550"/>
          <ac:spMkLst>
            <pc:docMk/>
            <pc:sldMk cId="3105810469" sldId="424"/>
            <ac:spMk id="2" creationId="{D0B70C7E-F80C-4F2D-8B6A-F3014DCD23BB}"/>
          </ac:spMkLst>
        </pc:spChg>
        <pc:spChg chg="add mod">
          <ac:chgData name="김희정" userId="e354a40b-7d06-4789-8c15-93edbb47e669" providerId="ADAL" clId="{B6423393-09DF-4FB6-8768-1AF3BDBF054D}" dt="2019-11-26T04:37:16.794" v="5574" actId="164"/>
          <ac:spMkLst>
            <pc:docMk/>
            <pc:sldMk cId="3105810469" sldId="424"/>
            <ac:spMk id="7" creationId="{140AD2B8-CEA0-49CE-8CF5-1F0EB1516EB6}"/>
          </ac:spMkLst>
        </pc:spChg>
        <pc:spChg chg="add mod">
          <ac:chgData name="김희정" userId="e354a40b-7d06-4789-8c15-93edbb47e669" providerId="ADAL" clId="{B6423393-09DF-4FB6-8768-1AF3BDBF054D}" dt="2019-11-26T04:50:56.741" v="6215" actId="14100"/>
          <ac:spMkLst>
            <pc:docMk/>
            <pc:sldMk cId="3105810469" sldId="424"/>
            <ac:spMk id="8" creationId="{BA2A9142-3E0C-40CF-959E-52A75A44EFF9}"/>
          </ac:spMkLst>
        </pc:spChg>
        <pc:spChg chg="add mod">
          <ac:chgData name="김희정" userId="e354a40b-7d06-4789-8c15-93edbb47e669" providerId="ADAL" clId="{B6423393-09DF-4FB6-8768-1AF3BDBF054D}" dt="2019-11-26T04:34:40.366" v="5560" actId="571"/>
          <ac:spMkLst>
            <pc:docMk/>
            <pc:sldMk cId="3105810469" sldId="424"/>
            <ac:spMk id="10" creationId="{E3CDD45E-9214-4143-A004-28AECCE2B705}"/>
          </ac:spMkLst>
        </pc:spChg>
        <pc:spChg chg="add del">
          <ac:chgData name="김희정" userId="e354a40b-7d06-4789-8c15-93edbb47e669" providerId="ADAL" clId="{B6423393-09DF-4FB6-8768-1AF3BDBF054D}" dt="2019-11-26T04:34:43.758" v="5562"/>
          <ac:spMkLst>
            <pc:docMk/>
            <pc:sldMk cId="3105810469" sldId="424"/>
            <ac:spMk id="12" creationId="{C784AF87-DB52-4A22-A813-EF76240F07B0}"/>
          </ac:spMkLst>
        </pc:spChg>
        <pc:spChg chg="add mod">
          <ac:chgData name="김희정" userId="e354a40b-7d06-4789-8c15-93edbb47e669" providerId="ADAL" clId="{B6423393-09DF-4FB6-8768-1AF3BDBF054D}" dt="2019-11-26T04:50:39.099" v="6213" actId="1038"/>
          <ac:spMkLst>
            <pc:docMk/>
            <pc:sldMk cId="3105810469" sldId="424"/>
            <ac:spMk id="13" creationId="{C562B2E5-CAB5-4DBE-B0A3-6396993F9846}"/>
          </ac:spMkLst>
        </pc:spChg>
        <pc:grpChg chg="add mod">
          <ac:chgData name="김희정" userId="e354a40b-7d06-4789-8c15-93edbb47e669" providerId="ADAL" clId="{B6423393-09DF-4FB6-8768-1AF3BDBF054D}" dt="2019-11-26T04:50:42.059" v="6214" actId="1037"/>
          <ac:grpSpMkLst>
            <pc:docMk/>
            <pc:sldMk cId="3105810469" sldId="424"/>
            <ac:grpSpMk id="3" creationId="{62B642C0-E2BC-4347-B20D-948E34C3C595}"/>
          </ac:grpSpMkLst>
        </pc:grpChg>
        <pc:picChg chg="add del mod">
          <ac:chgData name="김희정" userId="e354a40b-7d06-4789-8c15-93edbb47e669" providerId="ADAL" clId="{B6423393-09DF-4FB6-8768-1AF3BDBF054D}" dt="2019-11-27T08:50:22.234" v="15328" actId="478"/>
          <ac:picMkLst>
            <pc:docMk/>
            <pc:sldMk cId="3105810469" sldId="424"/>
            <ac:picMk id="2" creationId="{9A78550E-2315-4CE1-9437-3642CB4DCE4E}"/>
          </ac:picMkLst>
        </pc:picChg>
        <pc:picChg chg="mod">
          <ac:chgData name="김희정" userId="e354a40b-7d06-4789-8c15-93edbb47e669" providerId="ADAL" clId="{B6423393-09DF-4FB6-8768-1AF3BDBF054D}" dt="2019-11-26T04:50:20.884" v="6200" actId="1076"/>
          <ac:picMkLst>
            <pc:docMk/>
            <pc:sldMk cId="3105810469" sldId="424"/>
            <ac:picMk id="5" creationId="{A7551351-A77C-442C-8E4A-9E19755FFF52}"/>
          </ac:picMkLst>
        </pc:picChg>
        <pc:picChg chg="add mod">
          <ac:chgData name="김희정" userId="e354a40b-7d06-4789-8c15-93edbb47e669" providerId="ADAL" clId="{B6423393-09DF-4FB6-8768-1AF3BDBF054D}" dt="2019-11-26T04:34:40.366" v="5560" actId="571"/>
          <ac:picMkLst>
            <pc:docMk/>
            <pc:sldMk cId="3105810469" sldId="424"/>
            <ac:picMk id="9" creationId="{678CA880-A188-4E42-AAA5-247E009445FD}"/>
          </ac:picMkLst>
        </pc:picChg>
        <pc:picChg chg="add del mod">
          <ac:chgData name="김희정" userId="e354a40b-7d06-4789-8c15-93edbb47e669" providerId="ADAL" clId="{B6423393-09DF-4FB6-8768-1AF3BDBF054D}" dt="2019-11-27T08:51:22.060" v="15344"/>
          <ac:picMkLst>
            <pc:docMk/>
            <pc:sldMk cId="3105810469" sldId="424"/>
            <ac:picMk id="9" creationId="{8A342EFF-A415-4D8B-B4C5-C1B9FA752A95}"/>
          </ac:picMkLst>
        </pc:picChg>
        <pc:picChg chg="add del">
          <ac:chgData name="김희정" userId="e354a40b-7d06-4789-8c15-93edbb47e669" providerId="ADAL" clId="{B6423393-09DF-4FB6-8768-1AF3BDBF054D}" dt="2019-11-26T04:34:43.758" v="5562"/>
          <ac:picMkLst>
            <pc:docMk/>
            <pc:sldMk cId="3105810469" sldId="424"/>
            <ac:picMk id="11" creationId="{8F19E532-B787-4A80-9FED-A336EBBEF657}"/>
          </ac:picMkLst>
        </pc:picChg>
      </pc:sldChg>
      <pc:sldChg chg="addSp delSp modSp delAnim modAnim modNotesTx">
        <pc:chgData name="김희정" userId="e354a40b-7d06-4789-8c15-93edbb47e669" providerId="ADAL" clId="{B6423393-09DF-4FB6-8768-1AF3BDBF054D}" dt="2019-11-27T11:04:26.426" v="19779" actId="20577"/>
        <pc:sldMkLst>
          <pc:docMk/>
          <pc:sldMk cId="2251422544" sldId="425"/>
        </pc:sldMkLst>
        <pc:spChg chg="mod">
          <ac:chgData name="김희정" userId="e354a40b-7d06-4789-8c15-93edbb47e669" providerId="ADAL" clId="{B6423393-09DF-4FB6-8768-1AF3BDBF054D}" dt="2019-11-27T07:35:28.342" v="14234" actId="1037"/>
          <ac:spMkLst>
            <pc:docMk/>
            <pc:sldMk cId="2251422544" sldId="425"/>
            <ac:spMk id="6" creationId="{CFA8F0C1-00D6-4A8B-91A0-074892643A66}"/>
          </ac:spMkLst>
        </pc:spChg>
        <pc:spChg chg="mod">
          <ac:chgData name="김희정" userId="e354a40b-7d06-4789-8c15-93edbb47e669" providerId="ADAL" clId="{B6423393-09DF-4FB6-8768-1AF3BDBF054D}" dt="2019-11-27T07:35:10.943" v="14233" actId="1076"/>
          <ac:spMkLst>
            <pc:docMk/>
            <pc:sldMk cId="2251422544" sldId="425"/>
            <ac:spMk id="7" creationId="{8EF6CF06-6AE0-4A28-8A99-BD3FEC7A82B6}"/>
          </ac:spMkLst>
        </pc:spChg>
        <pc:spChg chg="mod">
          <ac:chgData name="김희정" userId="e354a40b-7d06-4789-8c15-93edbb47e669" providerId="ADAL" clId="{B6423393-09DF-4FB6-8768-1AF3BDBF054D}" dt="2019-11-27T01:31:48.787" v="12596" actId="14100"/>
          <ac:spMkLst>
            <pc:docMk/>
            <pc:sldMk cId="2251422544" sldId="425"/>
            <ac:spMk id="10" creationId="{C733B3E5-E706-464A-9C89-2AF27FE745C0}"/>
          </ac:spMkLst>
        </pc:spChg>
        <pc:spChg chg="add mod">
          <ac:chgData name="김희정" userId="e354a40b-7d06-4789-8c15-93edbb47e669" providerId="ADAL" clId="{B6423393-09DF-4FB6-8768-1AF3BDBF054D}" dt="2019-11-26T05:39:09.316" v="7085" actId="571"/>
          <ac:spMkLst>
            <pc:docMk/>
            <pc:sldMk cId="2251422544" sldId="425"/>
            <ac:spMk id="11" creationId="{92A65429-7ABA-486A-81DC-671FEBA56956}"/>
          </ac:spMkLst>
        </pc:spChg>
        <pc:spChg chg="add mod">
          <ac:chgData name="김희정" userId="e354a40b-7d06-4789-8c15-93edbb47e669" providerId="ADAL" clId="{B6423393-09DF-4FB6-8768-1AF3BDBF054D}" dt="2019-11-26T05:39:54.169" v="7094" actId="1582"/>
          <ac:spMkLst>
            <pc:docMk/>
            <pc:sldMk cId="2251422544" sldId="425"/>
            <ac:spMk id="12" creationId="{38CA5BC7-A8D9-4C65-A178-D14D43990C9A}"/>
          </ac:spMkLst>
        </pc:spChg>
        <pc:spChg chg="add mod">
          <ac:chgData name="김희정" userId="e354a40b-7d06-4789-8c15-93edbb47e669" providerId="ADAL" clId="{B6423393-09DF-4FB6-8768-1AF3BDBF054D}" dt="2019-11-26T05:40:25.962" v="7096" actId="14100"/>
          <ac:spMkLst>
            <pc:docMk/>
            <pc:sldMk cId="2251422544" sldId="425"/>
            <ac:spMk id="13" creationId="{F7C26C6A-5F43-4A5C-9E37-C13842FC73AB}"/>
          </ac:spMkLst>
        </pc:spChg>
        <pc:grpChg chg="mod">
          <ac:chgData name="김희정" userId="e354a40b-7d06-4789-8c15-93edbb47e669" providerId="ADAL" clId="{B6423393-09DF-4FB6-8768-1AF3BDBF054D}" dt="2019-11-27T06:27:15.650" v="13529" actId="14100"/>
          <ac:grpSpMkLst>
            <pc:docMk/>
            <pc:sldMk cId="2251422544" sldId="425"/>
            <ac:grpSpMk id="5" creationId="{AB6F94E3-8B14-4152-B779-79787F01EEA1}"/>
          </ac:grpSpMkLst>
        </pc:grpChg>
        <pc:grpChg chg="del">
          <ac:chgData name="김희정" userId="e354a40b-7d06-4789-8c15-93edbb47e669" providerId="ADAL" clId="{B6423393-09DF-4FB6-8768-1AF3BDBF054D}" dt="2019-11-27T06:27:12.120" v="13528" actId="478"/>
          <ac:grpSpMkLst>
            <pc:docMk/>
            <pc:sldMk cId="2251422544" sldId="425"/>
            <ac:grpSpMk id="8" creationId="{02BDCE84-05B7-453B-9C95-2BCEA4E46A2E}"/>
          </ac:grpSpMkLst>
        </pc:grpChg>
        <pc:picChg chg="add del mod">
          <ac:chgData name="김희정" userId="e354a40b-7d06-4789-8c15-93edbb47e669" providerId="ADAL" clId="{B6423393-09DF-4FB6-8768-1AF3BDBF054D}" dt="2019-11-27T07:35:05.977" v="14232" actId="1076"/>
          <ac:picMkLst>
            <pc:docMk/>
            <pc:sldMk cId="2251422544" sldId="425"/>
            <ac:picMk id="3" creationId="{F9B074E3-4ECA-481C-B328-ED32101231C4}"/>
          </ac:picMkLst>
        </pc:picChg>
      </pc:sldChg>
      <pc:sldChg chg="addSp delSp modSp delAnim modAnim modNotesTx">
        <pc:chgData name="김희정" userId="e354a40b-7d06-4789-8c15-93edbb47e669" providerId="ADAL" clId="{B6423393-09DF-4FB6-8768-1AF3BDBF054D}" dt="2019-11-27T11:56:39.420" v="20048" actId="20577"/>
        <pc:sldMkLst>
          <pc:docMk/>
          <pc:sldMk cId="918387223" sldId="426"/>
        </pc:sldMkLst>
        <pc:spChg chg="del topLvl">
          <ac:chgData name="김희정" userId="e354a40b-7d06-4789-8c15-93edbb47e669" providerId="ADAL" clId="{B6423393-09DF-4FB6-8768-1AF3BDBF054D}" dt="2019-11-27T11:02:28.965" v="19603" actId="478"/>
          <ac:spMkLst>
            <pc:docMk/>
            <pc:sldMk cId="918387223" sldId="426"/>
            <ac:spMk id="8" creationId="{71DF25C9-4E4F-4AA1-8C5A-EE75056BBEDF}"/>
          </ac:spMkLst>
        </pc:spChg>
        <pc:spChg chg="del topLvl">
          <ac:chgData name="김희정" userId="e354a40b-7d06-4789-8c15-93edbb47e669" providerId="ADAL" clId="{B6423393-09DF-4FB6-8768-1AF3BDBF054D}" dt="2019-11-27T01:33:31.288" v="12597" actId="478"/>
          <ac:spMkLst>
            <pc:docMk/>
            <pc:sldMk cId="918387223" sldId="426"/>
            <ac:spMk id="9" creationId="{BFBFF711-C709-454F-82C0-FDB73069120E}"/>
          </ac:spMkLst>
        </pc:spChg>
        <pc:spChg chg="mod topLvl">
          <ac:chgData name="김희정" userId="e354a40b-7d06-4789-8c15-93edbb47e669" providerId="ADAL" clId="{B6423393-09DF-4FB6-8768-1AF3BDBF054D}" dt="2019-11-27T01:41:02.918" v="12623" actId="164"/>
          <ac:spMkLst>
            <pc:docMk/>
            <pc:sldMk cId="918387223" sldId="426"/>
            <ac:spMk id="11" creationId="{5E4C715E-3D59-41E6-977A-3A64B3FFDDDF}"/>
          </ac:spMkLst>
        </pc:spChg>
        <pc:spChg chg="del topLvl">
          <ac:chgData name="김희정" userId="e354a40b-7d06-4789-8c15-93edbb47e669" providerId="ADAL" clId="{B6423393-09DF-4FB6-8768-1AF3BDBF054D}" dt="2019-11-27T01:33:33.718" v="12598" actId="478"/>
          <ac:spMkLst>
            <pc:docMk/>
            <pc:sldMk cId="918387223" sldId="426"/>
            <ac:spMk id="12" creationId="{6354E6E7-9591-4F79-BA1B-8A7EC415BA09}"/>
          </ac:spMkLst>
        </pc:spChg>
        <pc:spChg chg="mod topLvl">
          <ac:chgData name="김희정" userId="e354a40b-7d06-4789-8c15-93edbb47e669" providerId="ADAL" clId="{B6423393-09DF-4FB6-8768-1AF3BDBF054D}" dt="2019-11-27T01:41:02.918" v="12623" actId="164"/>
          <ac:spMkLst>
            <pc:docMk/>
            <pc:sldMk cId="918387223" sldId="426"/>
            <ac:spMk id="24" creationId="{DB61C3A9-C02B-49F5-AE01-7351110693C8}"/>
          </ac:spMkLst>
        </pc:spChg>
        <pc:spChg chg="del topLvl">
          <ac:chgData name="김희정" userId="e354a40b-7d06-4789-8c15-93edbb47e669" providerId="ADAL" clId="{B6423393-09DF-4FB6-8768-1AF3BDBF054D}" dt="2019-11-27T01:40:53.917" v="12622" actId="478"/>
          <ac:spMkLst>
            <pc:docMk/>
            <pc:sldMk cId="918387223" sldId="426"/>
            <ac:spMk id="25" creationId="{3DDEC13E-C3FD-4957-A268-8C7AF5C08C4B}"/>
          </ac:spMkLst>
        </pc:spChg>
        <pc:grpChg chg="add mod">
          <ac:chgData name="김희정" userId="e354a40b-7d06-4789-8c15-93edbb47e669" providerId="ADAL" clId="{B6423393-09DF-4FB6-8768-1AF3BDBF054D}" dt="2019-11-27T01:41:02.918" v="12623" actId="164"/>
          <ac:grpSpMkLst>
            <pc:docMk/>
            <pc:sldMk cId="918387223" sldId="426"/>
            <ac:grpSpMk id="2" creationId="{B809CA94-9D05-4691-A6F0-A97DBDA321B4}"/>
          </ac:grpSpMkLst>
        </pc:grpChg>
        <pc:grpChg chg="del">
          <ac:chgData name="김희정" userId="e354a40b-7d06-4789-8c15-93edbb47e669" providerId="ADAL" clId="{B6423393-09DF-4FB6-8768-1AF3BDBF054D}" dt="2019-11-27T01:33:31.288" v="12597" actId="478"/>
          <ac:grpSpMkLst>
            <pc:docMk/>
            <pc:sldMk cId="918387223" sldId="426"/>
            <ac:grpSpMk id="7" creationId="{EF1C3206-44EE-4694-BB84-FDEA077D5843}"/>
          </ac:grpSpMkLst>
        </pc:grpChg>
        <pc:grpChg chg="del">
          <ac:chgData name="김희정" userId="e354a40b-7d06-4789-8c15-93edbb47e669" providerId="ADAL" clId="{B6423393-09DF-4FB6-8768-1AF3BDBF054D}" dt="2019-11-27T01:33:33.718" v="12598" actId="478"/>
          <ac:grpSpMkLst>
            <pc:docMk/>
            <pc:sldMk cId="918387223" sldId="426"/>
            <ac:grpSpMk id="10" creationId="{71C965B4-463F-49E6-A1FF-DBBD83C0C3AB}"/>
          </ac:grpSpMkLst>
        </pc:grpChg>
        <pc:grpChg chg="del">
          <ac:chgData name="김희정" userId="e354a40b-7d06-4789-8c15-93edbb47e669" providerId="ADAL" clId="{B6423393-09DF-4FB6-8768-1AF3BDBF054D}" dt="2019-11-27T01:40:53.917" v="12622" actId="478"/>
          <ac:grpSpMkLst>
            <pc:docMk/>
            <pc:sldMk cId="918387223" sldId="426"/>
            <ac:grpSpMk id="23" creationId="{CD40C561-0027-41EC-8C36-492C2A497572}"/>
          </ac:grpSpMkLst>
        </pc:grpChg>
      </pc:sldChg>
      <pc:sldChg chg="delSp delAnim modAnim modNotesTx">
        <pc:chgData name="김희정" userId="e354a40b-7d06-4789-8c15-93edbb47e669" providerId="ADAL" clId="{B6423393-09DF-4FB6-8768-1AF3BDBF054D}" dt="2019-11-27T11:57:00.417" v="20049" actId="20577"/>
        <pc:sldMkLst>
          <pc:docMk/>
          <pc:sldMk cId="2755986111" sldId="427"/>
        </pc:sldMkLst>
        <pc:spChg chg="topLvl">
          <ac:chgData name="김희정" userId="e354a40b-7d06-4789-8c15-93edbb47e669" providerId="ADAL" clId="{B6423393-09DF-4FB6-8768-1AF3BDBF054D}" dt="2019-11-27T11:10:21.481" v="19849" actId="478"/>
          <ac:spMkLst>
            <pc:docMk/>
            <pc:sldMk cId="2755986111" sldId="427"/>
            <ac:spMk id="7" creationId="{F803C52B-9CB1-4FB9-832C-1F90FA8C3EB8}"/>
          </ac:spMkLst>
        </pc:spChg>
        <pc:spChg chg="del topLvl">
          <ac:chgData name="김희정" userId="e354a40b-7d06-4789-8c15-93edbb47e669" providerId="ADAL" clId="{B6423393-09DF-4FB6-8768-1AF3BDBF054D}" dt="2019-11-27T11:10:21.481" v="19849" actId="478"/>
          <ac:spMkLst>
            <pc:docMk/>
            <pc:sldMk cId="2755986111" sldId="427"/>
            <ac:spMk id="8" creationId="{02B937C7-88B4-4669-8CA4-F9C0EF1F8D13}"/>
          </ac:spMkLst>
        </pc:spChg>
        <pc:spChg chg="topLvl">
          <ac:chgData name="김희정" userId="e354a40b-7d06-4789-8c15-93edbb47e669" providerId="ADAL" clId="{B6423393-09DF-4FB6-8768-1AF3BDBF054D}" dt="2019-11-27T11:10:18.262" v="19848" actId="478"/>
          <ac:spMkLst>
            <pc:docMk/>
            <pc:sldMk cId="2755986111" sldId="427"/>
            <ac:spMk id="10" creationId="{7DCE748F-534A-4149-8D0C-0112E9E88268}"/>
          </ac:spMkLst>
        </pc:spChg>
        <pc:spChg chg="del topLvl">
          <ac:chgData name="김희정" userId="e354a40b-7d06-4789-8c15-93edbb47e669" providerId="ADAL" clId="{B6423393-09DF-4FB6-8768-1AF3BDBF054D}" dt="2019-11-27T11:10:18.262" v="19848" actId="478"/>
          <ac:spMkLst>
            <pc:docMk/>
            <pc:sldMk cId="2755986111" sldId="427"/>
            <ac:spMk id="11" creationId="{4DBE8C95-E8F7-420E-928B-AE442B3EEF2F}"/>
          </ac:spMkLst>
        </pc:spChg>
        <pc:grpChg chg="del">
          <ac:chgData name="김희정" userId="e354a40b-7d06-4789-8c15-93edbb47e669" providerId="ADAL" clId="{B6423393-09DF-4FB6-8768-1AF3BDBF054D}" dt="2019-11-27T11:10:21.481" v="19849" actId="478"/>
          <ac:grpSpMkLst>
            <pc:docMk/>
            <pc:sldMk cId="2755986111" sldId="427"/>
            <ac:grpSpMk id="6" creationId="{1FA4ADEC-FF0E-4723-A407-06DB361970E5}"/>
          </ac:grpSpMkLst>
        </pc:grpChg>
        <pc:grpChg chg="del">
          <ac:chgData name="김희정" userId="e354a40b-7d06-4789-8c15-93edbb47e669" providerId="ADAL" clId="{B6423393-09DF-4FB6-8768-1AF3BDBF054D}" dt="2019-11-27T11:10:18.262" v="19848" actId="478"/>
          <ac:grpSpMkLst>
            <pc:docMk/>
            <pc:sldMk cId="2755986111" sldId="427"/>
            <ac:grpSpMk id="9" creationId="{8D822CA2-9612-42A7-9547-5D3DC01EBD9D}"/>
          </ac:grpSpMkLst>
        </pc:grpChg>
      </pc:sldChg>
      <pc:sldChg chg="addSp delSp modSp modAnim modNotesTx">
        <pc:chgData name="김희정" userId="e354a40b-7d06-4789-8c15-93edbb47e669" providerId="ADAL" clId="{B6423393-09DF-4FB6-8768-1AF3BDBF054D}" dt="2019-11-28T00:24:46.377" v="20171" actId="20577"/>
        <pc:sldMkLst>
          <pc:docMk/>
          <pc:sldMk cId="2622604199" sldId="428"/>
        </pc:sldMkLst>
        <pc:spChg chg="add mod">
          <ac:chgData name="김희정" userId="e354a40b-7d06-4789-8c15-93edbb47e669" providerId="ADAL" clId="{B6423393-09DF-4FB6-8768-1AF3BDBF054D}" dt="2019-11-28T00:21:55.815" v="20105" actId="164"/>
          <ac:spMkLst>
            <pc:docMk/>
            <pc:sldMk cId="2622604199" sldId="428"/>
            <ac:spMk id="6" creationId="{FCCF8E1A-435E-4B85-95F6-A5D6DC46FC74}"/>
          </ac:spMkLst>
        </pc:spChg>
        <pc:spChg chg="add mod">
          <ac:chgData name="김희정" userId="e354a40b-7d06-4789-8c15-93edbb47e669" providerId="ADAL" clId="{B6423393-09DF-4FB6-8768-1AF3BDBF054D}" dt="2019-11-28T00:21:55.815" v="20105" actId="164"/>
          <ac:spMkLst>
            <pc:docMk/>
            <pc:sldMk cId="2622604199" sldId="428"/>
            <ac:spMk id="7" creationId="{41FB240C-4C94-48E4-8350-8412D83995B2}"/>
          </ac:spMkLst>
        </pc:spChg>
        <pc:spChg chg="add mod">
          <ac:chgData name="김희정" userId="e354a40b-7d06-4789-8c15-93edbb47e669" providerId="ADAL" clId="{B6423393-09DF-4FB6-8768-1AF3BDBF054D}" dt="2019-11-28T00:21:55.815" v="20105" actId="164"/>
          <ac:spMkLst>
            <pc:docMk/>
            <pc:sldMk cId="2622604199" sldId="428"/>
            <ac:spMk id="8" creationId="{7D830D57-4D6B-4F66-9353-F417F874F448}"/>
          </ac:spMkLst>
        </pc:spChg>
        <pc:spChg chg="add mod">
          <ac:chgData name="김희정" userId="e354a40b-7d06-4789-8c15-93edbb47e669" providerId="ADAL" clId="{B6423393-09DF-4FB6-8768-1AF3BDBF054D}" dt="2019-11-28T00:22:54.884" v="20125" actId="1038"/>
          <ac:spMkLst>
            <pc:docMk/>
            <pc:sldMk cId="2622604199" sldId="428"/>
            <ac:spMk id="10" creationId="{C327CFD5-7B2A-4544-83AA-56FA72B85781}"/>
          </ac:spMkLst>
        </pc:spChg>
        <pc:spChg chg="add mod">
          <ac:chgData name="김희정" userId="e354a40b-7d06-4789-8c15-93edbb47e669" providerId="ADAL" clId="{B6423393-09DF-4FB6-8768-1AF3BDBF054D}" dt="2019-11-27T11:11:22.787" v="19928" actId="14100"/>
          <ac:spMkLst>
            <pc:docMk/>
            <pc:sldMk cId="2622604199" sldId="428"/>
            <ac:spMk id="11" creationId="{57DA8AC7-26FE-4516-AFB4-B02038B9E325}"/>
          </ac:spMkLst>
        </pc:spChg>
        <pc:grpChg chg="add mod ord">
          <ac:chgData name="김희정" userId="e354a40b-7d06-4789-8c15-93edbb47e669" providerId="ADAL" clId="{B6423393-09DF-4FB6-8768-1AF3BDBF054D}" dt="2019-11-28T00:23:06.864" v="20128" actId="1037"/>
          <ac:grpSpMkLst>
            <pc:docMk/>
            <pc:sldMk cId="2622604199" sldId="428"/>
            <ac:grpSpMk id="2" creationId="{F9F5CF8E-3DED-491D-87F7-6ACEAF469B99}"/>
          </ac:grpSpMkLst>
        </pc:grpChg>
        <pc:picChg chg="add del mod">
          <ac:chgData name="김희정" userId="e354a40b-7d06-4789-8c15-93edbb47e669" providerId="ADAL" clId="{B6423393-09DF-4FB6-8768-1AF3BDBF054D}" dt="2019-11-27T08:16:31.324" v="14584" actId="478"/>
          <ac:picMkLst>
            <pc:docMk/>
            <pc:sldMk cId="2622604199" sldId="428"/>
            <ac:picMk id="2" creationId="{9DBAF363-CD52-4710-A04A-24AD430206E7}"/>
          </ac:picMkLst>
        </pc:picChg>
        <pc:picChg chg="add mod">
          <ac:chgData name="김희정" userId="e354a40b-7d06-4789-8c15-93edbb47e669" providerId="ADAL" clId="{B6423393-09DF-4FB6-8768-1AF3BDBF054D}" dt="2019-11-28T00:23:50.074" v="20133" actId="1035"/>
          <ac:picMkLst>
            <pc:docMk/>
            <pc:sldMk cId="2622604199" sldId="428"/>
            <ac:picMk id="3" creationId="{DB6D0A01-27CD-475D-9C40-13CFAD9117F5}"/>
          </ac:picMkLst>
        </pc:picChg>
        <pc:picChg chg="del mod">
          <ac:chgData name="김희정" userId="e354a40b-7d06-4789-8c15-93edbb47e669" providerId="ADAL" clId="{B6423393-09DF-4FB6-8768-1AF3BDBF054D}" dt="2019-11-28T00:22:08.258" v="20110" actId="478"/>
          <ac:picMkLst>
            <pc:docMk/>
            <pc:sldMk cId="2622604199" sldId="428"/>
            <ac:picMk id="4" creationId="{3CA19E8D-F38F-492C-8DD5-9FFBCAE49A17}"/>
          </ac:picMkLst>
        </pc:picChg>
        <pc:picChg chg="add del">
          <ac:chgData name="김희정" userId="e354a40b-7d06-4789-8c15-93edbb47e669" providerId="ADAL" clId="{B6423393-09DF-4FB6-8768-1AF3BDBF054D}" dt="2019-11-27T08:15:55.812" v="14578"/>
          <ac:picMkLst>
            <pc:docMk/>
            <pc:sldMk cId="2622604199" sldId="428"/>
            <ac:picMk id="9" creationId="{838C8E85-8504-4CB6-B5B7-40BE02859E93}"/>
          </ac:picMkLst>
        </pc:picChg>
      </pc:sldChg>
      <pc:sldChg chg="addSp delSp modSp modAnim modNotesTx">
        <pc:chgData name="김희정" userId="e354a40b-7d06-4789-8c15-93edbb47e669" providerId="ADAL" clId="{B6423393-09DF-4FB6-8768-1AF3BDBF054D}" dt="2019-11-27T11:52:59.366" v="20035"/>
        <pc:sldMkLst>
          <pc:docMk/>
          <pc:sldMk cId="4093132453" sldId="429"/>
        </pc:sldMkLst>
        <pc:spChg chg="mod">
          <ac:chgData name="김희정" userId="e354a40b-7d06-4789-8c15-93edbb47e669" providerId="ADAL" clId="{B6423393-09DF-4FB6-8768-1AF3BDBF054D}" dt="2019-11-27T06:51:08.793" v="13915" actId="14100"/>
          <ac:spMkLst>
            <pc:docMk/>
            <pc:sldMk cId="4093132453" sldId="429"/>
            <ac:spMk id="9" creationId="{B4EFA3B3-F9CE-4BF4-84B6-83AAC1A79B73}"/>
          </ac:spMkLst>
        </pc:spChg>
        <pc:spChg chg="add mod">
          <ac:chgData name="김희정" userId="e354a40b-7d06-4789-8c15-93edbb47e669" providerId="ADAL" clId="{B6423393-09DF-4FB6-8768-1AF3BDBF054D}" dt="2019-11-27T11:52:57.262" v="20033" actId="164"/>
          <ac:spMkLst>
            <pc:docMk/>
            <pc:sldMk cId="4093132453" sldId="429"/>
            <ac:spMk id="10" creationId="{A6CDAF3B-14FC-4839-BC11-C2859AC1DA9E}"/>
          </ac:spMkLst>
        </pc:spChg>
        <pc:grpChg chg="add mod">
          <ac:chgData name="김희정" userId="e354a40b-7d06-4789-8c15-93edbb47e669" providerId="ADAL" clId="{B6423393-09DF-4FB6-8768-1AF3BDBF054D}" dt="2019-11-27T11:52:57.262" v="20033" actId="164"/>
          <ac:grpSpMkLst>
            <pc:docMk/>
            <pc:sldMk cId="4093132453" sldId="429"/>
            <ac:grpSpMk id="8" creationId="{9EB4B3B5-3F89-4A6C-948D-0F14CFDF45CA}"/>
          </ac:grpSpMkLst>
        </pc:grpChg>
        <pc:picChg chg="add del mod">
          <ac:chgData name="김희정" userId="e354a40b-7d06-4789-8c15-93edbb47e669" providerId="ADAL" clId="{B6423393-09DF-4FB6-8768-1AF3BDBF054D}" dt="2019-11-27T11:51:09.826" v="20011" actId="478"/>
          <ac:picMkLst>
            <pc:docMk/>
            <pc:sldMk cId="4093132453" sldId="429"/>
            <ac:picMk id="2" creationId="{3D8E0B27-F20E-41BC-A92B-133EA0C32D11}"/>
          </ac:picMkLst>
        </pc:picChg>
        <pc:picChg chg="add del mod">
          <ac:chgData name="김희정" userId="e354a40b-7d06-4789-8c15-93edbb47e669" providerId="ADAL" clId="{B6423393-09DF-4FB6-8768-1AF3BDBF054D}" dt="2019-11-27T11:51:50.652" v="20015" actId="478"/>
          <ac:picMkLst>
            <pc:docMk/>
            <pc:sldMk cId="4093132453" sldId="429"/>
            <ac:picMk id="5" creationId="{BAF7514D-1375-4BBF-AFD3-880D863DAAFF}"/>
          </ac:picMkLst>
        </pc:picChg>
        <pc:picChg chg="add mod">
          <ac:chgData name="김희정" userId="e354a40b-7d06-4789-8c15-93edbb47e669" providerId="ADAL" clId="{B6423393-09DF-4FB6-8768-1AF3BDBF054D}" dt="2019-11-27T11:52:57.262" v="20033" actId="164"/>
          <ac:picMkLst>
            <pc:docMk/>
            <pc:sldMk cId="4093132453" sldId="429"/>
            <ac:picMk id="7" creationId="{CCB7A271-FE48-4EF0-89CB-8918250AF703}"/>
          </ac:picMkLst>
        </pc:picChg>
      </pc:sldChg>
      <pc:sldChg chg="del modNotesTx">
        <pc:chgData name="김희정" userId="e354a40b-7d06-4789-8c15-93edbb47e669" providerId="ADAL" clId="{B6423393-09DF-4FB6-8768-1AF3BDBF054D}" dt="2019-11-26T05:52:24.202" v="7617" actId="2696"/>
        <pc:sldMkLst>
          <pc:docMk/>
          <pc:sldMk cId="2758887760" sldId="431"/>
        </pc:sldMkLst>
      </pc:sldChg>
      <pc:sldChg chg="modSp">
        <pc:chgData name="김희정" userId="e354a40b-7d06-4789-8c15-93edbb47e669" providerId="ADAL" clId="{B6423393-09DF-4FB6-8768-1AF3BDBF054D}" dt="2019-11-27T07:29:49.184" v="13984" actId="20577"/>
        <pc:sldMkLst>
          <pc:docMk/>
          <pc:sldMk cId="2366748434" sldId="432"/>
        </pc:sldMkLst>
        <pc:spChg chg="mod">
          <ac:chgData name="김희정" userId="e354a40b-7d06-4789-8c15-93edbb47e669" providerId="ADAL" clId="{B6423393-09DF-4FB6-8768-1AF3BDBF054D}" dt="2019-11-27T07:29:49.184" v="13984" actId="20577"/>
          <ac:spMkLst>
            <pc:docMk/>
            <pc:sldMk cId="2366748434" sldId="432"/>
            <ac:spMk id="1194" creationId="{00000000-0000-0000-0000-000000000000}"/>
          </ac:spMkLst>
        </pc:spChg>
      </pc:sldChg>
      <pc:sldChg chg="modSp modNotesTx">
        <pc:chgData name="김희정" userId="e354a40b-7d06-4789-8c15-93edbb47e669" providerId="ADAL" clId="{B6423393-09DF-4FB6-8768-1AF3BDBF054D}" dt="2019-11-28T01:12:36.571" v="21247" actId="6549"/>
        <pc:sldMkLst>
          <pc:docMk/>
          <pc:sldMk cId="909794062" sldId="433"/>
        </pc:sldMkLst>
        <pc:spChg chg="mod">
          <ac:chgData name="김희정" userId="e354a40b-7d06-4789-8c15-93edbb47e669" providerId="ADAL" clId="{B6423393-09DF-4FB6-8768-1AF3BDBF054D}" dt="2019-11-27T07:48:01.362" v="14398" actId="20577"/>
          <ac:spMkLst>
            <pc:docMk/>
            <pc:sldMk cId="909794062" sldId="433"/>
            <ac:spMk id="20" creationId="{D263DA11-0D9C-42B1-88B5-E7F0212B6619}"/>
          </ac:spMkLst>
        </pc:spChg>
      </pc:sldChg>
      <pc:sldChg chg="addSp delSp modSp delAnim modAnim modNotesTx">
        <pc:chgData name="김희정" userId="e354a40b-7d06-4789-8c15-93edbb47e669" providerId="ADAL" clId="{B6423393-09DF-4FB6-8768-1AF3BDBF054D}" dt="2019-11-28T01:22:10.168" v="21325" actId="20577"/>
        <pc:sldMkLst>
          <pc:docMk/>
          <pc:sldMk cId="3704272652" sldId="434"/>
        </pc:sldMkLst>
        <pc:spChg chg="add del mod">
          <ac:chgData name="김희정" userId="e354a40b-7d06-4789-8c15-93edbb47e669" providerId="ADAL" clId="{B6423393-09DF-4FB6-8768-1AF3BDBF054D}" dt="2019-11-28T01:21:42.068" v="21315" actId="478"/>
          <ac:spMkLst>
            <pc:docMk/>
            <pc:sldMk cId="3704272652" sldId="434"/>
            <ac:spMk id="4" creationId="{417310B8-4100-4651-91D1-CE16D134EC16}"/>
          </ac:spMkLst>
        </pc:spChg>
        <pc:spChg chg="add del mod">
          <ac:chgData name="김희정" userId="e354a40b-7d06-4789-8c15-93edbb47e669" providerId="ADAL" clId="{B6423393-09DF-4FB6-8768-1AF3BDBF054D}" dt="2019-11-28T01:21:49.239" v="21317" actId="478"/>
          <ac:spMkLst>
            <pc:docMk/>
            <pc:sldMk cId="3704272652" sldId="434"/>
            <ac:spMk id="6" creationId="{2CBF8CCD-E484-47BF-9140-8B03435D67CD}"/>
          </ac:spMkLst>
        </pc:spChg>
        <pc:spChg chg="add del">
          <ac:chgData name="김희정" userId="e354a40b-7d06-4789-8c15-93edbb47e669" providerId="ADAL" clId="{B6423393-09DF-4FB6-8768-1AF3BDBF054D}" dt="2019-11-28T01:21:42.068" v="21315" actId="478"/>
          <ac:spMkLst>
            <pc:docMk/>
            <pc:sldMk cId="3704272652" sldId="434"/>
            <ac:spMk id="8" creationId="{4DD711F0-932C-4526-83A8-293CD69E4583}"/>
          </ac:spMkLst>
        </pc:spChg>
        <pc:spChg chg="mod">
          <ac:chgData name="김희정" userId="e354a40b-7d06-4789-8c15-93edbb47e669" providerId="ADAL" clId="{B6423393-09DF-4FB6-8768-1AF3BDBF054D}" dt="2019-11-27T07:54:17.093" v="14494" actId="1076"/>
          <ac:spMkLst>
            <pc:docMk/>
            <pc:sldMk cId="3704272652" sldId="434"/>
            <ac:spMk id="15" creationId="{AF71340E-020B-4F53-B456-CCD8AC0092DC}"/>
          </ac:spMkLst>
        </pc:spChg>
        <pc:spChg chg="add del">
          <ac:chgData name="김희정" userId="e354a40b-7d06-4789-8c15-93edbb47e669" providerId="ADAL" clId="{B6423393-09DF-4FB6-8768-1AF3BDBF054D}" dt="2019-11-25T08:05:52.135" v="1091"/>
          <ac:spMkLst>
            <pc:docMk/>
            <pc:sldMk cId="3704272652" sldId="434"/>
            <ac:spMk id="16" creationId="{98C67EAC-D4B7-4253-8BDA-D1619C533180}"/>
          </ac:spMkLst>
        </pc:spChg>
        <pc:spChg chg="add">
          <ac:chgData name="김희정" userId="e354a40b-7d06-4789-8c15-93edbb47e669" providerId="ADAL" clId="{B6423393-09DF-4FB6-8768-1AF3BDBF054D}" dt="2019-11-28T01:21:49.477" v="21318"/>
          <ac:spMkLst>
            <pc:docMk/>
            <pc:sldMk cId="3704272652" sldId="434"/>
            <ac:spMk id="20" creationId="{BA7D3CA3-D5D6-47D4-A086-1D4798E4E305}"/>
          </ac:spMkLst>
        </pc:spChg>
        <pc:spChg chg="add del">
          <ac:chgData name="김희정" userId="e354a40b-7d06-4789-8c15-93edbb47e669" providerId="ADAL" clId="{B6423393-09DF-4FB6-8768-1AF3BDBF054D}" dt="2019-11-28T01:21:47.275" v="21316" actId="478"/>
          <ac:spMkLst>
            <pc:docMk/>
            <pc:sldMk cId="3704272652" sldId="434"/>
            <ac:spMk id="1219" creationId="{00000000-0000-0000-0000-000000000000}"/>
          </ac:spMkLst>
        </pc:spChg>
        <pc:grpChg chg="del">
          <ac:chgData name="김희정" userId="e354a40b-7d06-4789-8c15-93edbb47e669" providerId="ADAL" clId="{B6423393-09DF-4FB6-8768-1AF3BDBF054D}" dt="2019-11-25T08:51:26.514" v="1833" actId="478"/>
          <ac:grpSpMkLst>
            <pc:docMk/>
            <pc:sldMk cId="3704272652" sldId="434"/>
            <ac:grpSpMk id="6" creationId="{CB0BD76C-80B3-4705-9982-294D1AD13B5F}"/>
          </ac:grpSpMkLst>
        </pc:grpChg>
        <pc:grpChg chg="add mod">
          <ac:chgData name="김희정" userId="e354a40b-7d06-4789-8c15-93edbb47e669" providerId="ADAL" clId="{B6423393-09DF-4FB6-8768-1AF3BDBF054D}" dt="2019-11-28T00:35:42.410" v="20529" actId="1076"/>
          <ac:grpSpMkLst>
            <pc:docMk/>
            <pc:sldMk cId="3704272652" sldId="434"/>
            <ac:grpSpMk id="18" creationId="{3556C83A-9038-4EA9-9171-450F111400A6}"/>
          </ac:grpSpMkLst>
        </pc:grpChg>
        <pc:picChg chg="add del mod">
          <ac:chgData name="김희정" userId="e354a40b-7d06-4789-8c15-93edbb47e669" providerId="ADAL" clId="{B6423393-09DF-4FB6-8768-1AF3BDBF054D}" dt="2019-11-25T08:47:21.629" v="1827"/>
          <ac:picMkLst>
            <pc:docMk/>
            <pc:sldMk cId="3704272652" sldId="434"/>
            <ac:picMk id="9" creationId="{748BC2BE-23BB-482C-92AC-217345189DF8}"/>
          </ac:picMkLst>
        </pc:picChg>
        <pc:picChg chg="add del mod">
          <ac:chgData name="김희정" userId="e354a40b-7d06-4789-8c15-93edbb47e669" providerId="ADAL" clId="{B6423393-09DF-4FB6-8768-1AF3BDBF054D}" dt="2019-11-25T08:47:45.150" v="1830" actId="478"/>
          <ac:picMkLst>
            <pc:docMk/>
            <pc:sldMk cId="3704272652" sldId="434"/>
            <ac:picMk id="10" creationId="{898BD4AA-718E-489A-8DB0-51373D81AC63}"/>
          </ac:picMkLst>
        </pc:picChg>
        <pc:picChg chg="add mod">
          <ac:chgData name="김희정" userId="e354a40b-7d06-4789-8c15-93edbb47e669" providerId="ADAL" clId="{B6423393-09DF-4FB6-8768-1AF3BDBF054D}" dt="2019-11-25T08:58:53.231" v="2534"/>
          <ac:picMkLst>
            <pc:docMk/>
            <pc:sldMk cId="3704272652" sldId="434"/>
            <ac:picMk id="12" creationId="{FADF3ED2-6EEA-4A5F-9045-4175EE5F02FD}"/>
          </ac:picMkLst>
        </pc:picChg>
        <pc:picChg chg="add mod">
          <ac:chgData name="김희정" userId="e354a40b-7d06-4789-8c15-93edbb47e669" providerId="ADAL" clId="{B6423393-09DF-4FB6-8768-1AF3BDBF054D}" dt="2019-11-25T08:58:59.495" v="2535"/>
          <ac:picMkLst>
            <pc:docMk/>
            <pc:sldMk cId="3704272652" sldId="434"/>
            <ac:picMk id="13" creationId="{F6093AA1-9F95-4477-A9B0-0E202A46F796}"/>
          </ac:picMkLst>
        </pc:picChg>
        <pc:picChg chg="add mod">
          <ac:chgData name="김희정" userId="e354a40b-7d06-4789-8c15-93edbb47e669" providerId="ADAL" clId="{B6423393-09DF-4FB6-8768-1AF3BDBF054D}" dt="2019-11-25T08:59:02.721" v="2536"/>
          <ac:picMkLst>
            <pc:docMk/>
            <pc:sldMk cId="3704272652" sldId="434"/>
            <ac:picMk id="17" creationId="{20D60A68-A158-4534-98C3-2DC0BA7C368B}"/>
          </ac:picMkLst>
        </pc:picChg>
      </pc:sldChg>
      <pc:sldChg chg="modSp modNotesTx">
        <pc:chgData name="김희정" userId="e354a40b-7d06-4789-8c15-93edbb47e669" providerId="ADAL" clId="{B6423393-09DF-4FB6-8768-1AF3BDBF054D}" dt="2019-11-28T01:19:32.470" v="21248" actId="113"/>
        <pc:sldMkLst>
          <pc:docMk/>
          <pc:sldMk cId="1247778299" sldId="435"/>
        </pc:sldMkLst>
        <pc:spChg chg="mod">
          <ac:chgData name="김희정" userId="e354a40b-7d06-4789-8c15-93edbb47e669" providerId="ADAL" clId="{B6423393-09DF-4FB6-8768-1AF3BDBF054D}" dt="2019-11-27T04:47:14.612" v="13201" actId="20577"/>
          <ac:spMkLst>
            <pc:docMk/>
            <pc:sldMk cId="1247778299" sldId="435"/>
            <ac:spMk id="20" creationId="{D263DA11-0D9C-42B1-88B5-E7F0212B6619}"/>
          </ac:spMkLst>
        </pc:spChg>
        <pc:grpChg chg="mod">
          <ac:chgData name="김희정" userId="e354a40b-7d06-4789-8c15-93edbb47e669" providerId="ADAL" clId="{B6423393-09DF-4FB6-8768-1AF3BDBF054D}" dt="2019-11-26T07:32:20.088" v="9976" actId="1076"/>
          <ac:grpSpMkLst>
            <pc:docMk/>
            <pc:sldMk cId="1247778299" sldId="435"/>
            <ac:grpSpMk id="4" creationId="{FAFFC26F-77E7-47E3-924E-D64171A189B0}"/>
          </ac:grpSpMkLst>
        </pc:grpChg>
      </pc:sldChg>
      <pc:sldChg chg="addSp delSp modSp delAnim modAnim modNotesTx">
        <pc:chgData name="김희정" userId="e354a40b-7d06-4789-8c15-93edbb47e669" providerId="ADAL" clId="{B6423393-09DF-4FB6-8768-1AF3BDBF054D}" dt="2019-11-28T00:32:40.152" v="20325" actId="6549"/>
        <pc:sldMkLst>
          <pc:docMk/>
          <pc:sldMk cId="2339907283" sldId="436"/>
        </pc:sldMkLst>
        <pc:spChg chg="add mod">
          <ac:chgData name="김희정" userId="e354a40b-7d06-4789-8c15-93edbb47e669" providerId="ADAL" clId="{B6423393-09DF-4FB6-8768-1AF3BDBF054D}" dt="2019-11-27T10:30:49.795" v="19509" actId="571"/>
          <ac:spMkLst>
            <pc:docMk/>
            <pc:sldMk cId="2339907283" sldId="436"/>
            <ac:spMk id="21" creationId="{8A606183-4024-48A8-8589-B24A18FD04A4}"/>
          </ac:spMkLst>
        </pc:spChg>
        <pc:spChg chg="add mod topLvl">
          <ac:chgData name="김희정" userId="e354a40b-7d06-4789-8c15-93edbb47e669" providerId="ADAL" clId="{B6423393-09DF-4FB6-8768-1AF3BDBF054D}" dt="2019-11-25T08:07:26.168" v="1113" actId="164"/>
          <ac:spMkLst>
            <pc:docMk/>
            <pc:sldMk cId="2339907283" sldId="436"/>
            <ac:spMk id="22" creationId="{5F466EFD-80C7-4952-864D-684160909207}"/>
          </ac:spMkLst>
        </pc:spChg>
        <pc:spChg chg="add mod topLvl">
          <ac:chgData name="김희정" userId="e354a40b-7d06-4789-8c15-93edbb47e669" providerId="ADAL" clId="{B6423393-09DF-4FB6-8768-1AF3BDBF054D}" dt="2019-11-28T00:30:11.122" v="20253" actId="164"/>
          <ac:spMkLst>
            <pc:docMk/>
            <pc:sldMk cId="2339907283" sldId="436"/>
            <ac:spMk id="23" creationId="{61CB02BD-47E1-4852-8D0A-F8A7B8C49051}"/>
          </ac:spMkLst>
        </pc:spChg>
        <pc:spChg chg="add mod topLvl">
          <ac:chgData name="김희정" userId="e354a40b-7d06-4789-8c15-93edbb47e669" providerId="ADAL" clId="{B6423393-09DF-4FB6-8768-1AF3BDBF054D}" dt="2019-11-28T00:30:14.764" v="20254" actId="164"/>
          <ac:spMkLst>
            <pc:docMk/>
            <pc:sldMk cId="2339907283" sldId="436"/>
            <ac:spMk id="24" creationId="{1A276366-A861-4759-8ACC-02CE21EF4EE8}"/>
          </ac:spMkLst>
        </pc:spChg>
        <pc:spChg chg="add del">
          <ac:chgData name="김희정" userId="e354a40b-7d06-4789-8c15-93edbb47e669" providerId="ADAL" clId="{B6423393-09DF-4FB6-8768-1AF3BDBF054D}" dt="2019-11-25T08:06:27.799" v="1100"/>
          <ac:spMkLst>
            <pc:docMk/>
            <pc:sldMk cId="2339907283" sldId="436"/>
            <ac:spMk id="24" creationId="{23E9E1E3-EE47-402A-991F-DE6B0905D1BC}"/>
          </ac:spMkLst>
        </pc:spChg>
        <pc:spChg chg="add mod">
          <ac:chgData name="김희정" userId="e354a40b-7d06-4789-8c15-93edbb47e669" providerId="ADAL" clId="{B6423393-09DF-4FB6-8768-1AF3BDBF054D}" dt="2019-11-25T08:06:43.738" v="1102" actId="571"/>
          <ac:spMkLst>
            <pc:docMk/>
            <pc:sldMk cId="2339907283" sldId="436"/>
            <ac:spMk id="25" creationId="{86E51CB5-3448-4975-915D-92EAF947B012}"/>
          </ac:spMkLst>
        </pc:spChg>
        <pc:spChg chg="add mod">
          <ac:chgData name="김희정" userId="e354a40b-7d06-4789-8c15-93edbb47e669" providerId="ADAL" clId="{B6423393-09DF-4FB6-8768-1AF3BDBF054D}" dt="2019-11-25T08:06:48.002" v="1104" actId="571"/>
          <ac:spMkLst>
            <pc:docMk/>
            <pc:sldMk cId="2339907283" sldId="436"/>
            <ac:spMk id="28" creationId="{6C4324B6-9923-4829-BE52-B995CD30A12E}"/>
          </ac:spMkLst>
        </pc:spChg>
        <pc:spChg chg="add mod ord topLvl">
          <ac:chgData name="김희정" userId="e354a40b-7d06-4789-8c15-93edbb47e669" providerId="ADAL" clId="{B6423393-09DF-4FB6-8768-1AF3BDBF054D}" dt="2019-11-25T08:07:48.528" v="1119" actId="14100"/>
          <ac:spMkLst>
            <pc:docMk/>
            <pc:sldMk cId="2339907283" sldId="436"/>
            <ac:spMk id="29" creationId="{699F0D0C-6805-4AD8-B4D1-8C5D51288F8E}"/>
          </ac:spMkLst>
        </pc:spChg>
        <pc:grpChg chg="add del mod">
          <ac:chgData name="김희정" userId="e354a40b-7d06-4789-8c15-93edbb47e669" providerId="ADAL" clId="{B6423393-09DF-4FB6-8768-1AF3BDBF054D}" dt="2019-11-28T00:30:07.367" v="20252" actId="165"/>
          <ac:grpSpMkLst>
            <pc:docMk/>
            <pc:sldMk cId="2339907283" sldId="436"/>
            <ac:grpSpMk id="2" creationId="{9FC55E2F-C188-4214-8E1C-1DD906B86E83}"/>
          </ac:grpSpMkLst>
        </pc:grpChg>
        <pc:grpChg chg="add mod">
          <ac:chgData name="김희정" userId="e354a40b-7d06-4789-8c15-93edbb47e669" providerId="ADAL" clId="{B6423393-09DF-4FB6-8768-1AF3BDBF054D}" dt="2019-11-28T00:30:00.494" v="20249" actId="164"/>
          <ac:grpSpMkLst>
            <pc:docMk/>
            <pc:sldMk cId="2339907283" sldId="436"/>
            <ac:grpSpMk id="4" creationId="{D508F2BD-849F-462D-BA23-50FBB14B3205}"/>
          </ac:grpSpMkLst>
        </pc:grpChg>
        <pc:grpChg chg="add mod ord">
          <ac:chgData name="김희정" userId="e354a40b-7d06-4789-8c15-93edbb47e669" providerId="ADAL" clId="{B6423393-09DF-4FB6-8768-1AF3BDBF054D}" dt="2019-11-28T00:31:08.092" v="20268" actId="1036"/>
          <ac:grpSpMkLst>
            <pc:docMk/>
            <pc:sldMk cId="2339907283" sldId="436"/>
            <ac:grpSpMk id="10" creationId="{441C2DB2-3099-402D-AA67-2A9ABF01AA85}"/>
          </ac:grpSpMkLst>
        </pc:grpChg>
        <pc:grpChg chg="add mod">
          <ac:chgData name="김희정" userId="e354a40b-7d06-4789-8c15-93edbb47e669" providerId="ADAL" clId="{B6423393-09DF-4FB6-8768-1AF3BDBF054D}" dt="2019-11-28T00:30:14.764" v="20254" actId="164"/>
          <ac:grpSpMkLst>
            <pc:docMk/>
            <pc:sldMk cId="2339907283" sldId="436"/>
            <ac:grpSpMk id="12" creationId="{D847CE79-BC73-4576-ABF2-5C4FEAD2A7D4}"/>
          </ac:grpSpMkLst>
        </pc:grpChg>
        <pc:grpChg chg="add del mod">
          <ac:chgData name="김희정" userId="e354a40b-7d06-4789-8c15-93edbb47e669" providerId="ADAL" clId="{B6423393-09DF-4FB6-8768-1AF3BDBF054D}" dt="2019-11-25T08:07:22.881" v="1112" actId="165"/>
          <ac:grpSpMkLst>
            <pc:docMk/>
            <pc:sldMk cId="2339907283" sldId="436"/>
            <ac:grpSpMk id="16" creationId="{05CD6117-EDE8-4D93-94F7-C9FE40F6B098}"/>
          </ac:grpSpMkLst>
        </pc:grpChg>
        <pc:grpChg chg="add mod">
          <ac:chgData name="김희정" userId="e354a40b-7d06-4789-8c15-93edbb47e669" providerId="ADAL" clId="{B6423393-09DF-4FB6-8768-1AF3BDBF054D}" dt="2019-11-28T00:30:14.764" v="20254" actId="164"/>
          <ac:grpSpMkLst>
            <pc:docMk/>
            <pc:sldMk cId="2339907283" sldId="436"/>
            <ac:grpSpMk id="17" creationId="{55EE12C9-451B-4FCB-BF5F-DDCF45C581B4}"/>
          </ac:grpSpMkLst>
        </pc:grpChg>
        <pc:grpChg chg="add mod topLvl">
          <ac:chgData name="김희정" userId="e354a40b-7d06-4789-8c15-93edbb47e669" providerId="ADAL" clId="{B6423393-09DF-4FB6-8768-1AF3BDBF054D}" dt="2019-11-28T00:30:11.122" v="20253" actId="164"/>
          <ac:grpSpMkLst>
            <pc:docMk/>
            <pc:sldMk cId="2339907283" sldId="436"/>
            <ac:grpSpMk id="18" creationId="{B9A7B2CE-DCEB-49B7-AF4D-1C57646151B1}"/>
          </ac:grpSpMkLst>
        </pc:grpChg>
        <pc:picChg chg="add del mod ord">
          <ac:chgData name="김희정" userId="e354a40b-7d06-4789-8c15-93edbb47e669" providerId="ADAL" clId="{B6423393-09DF-4FB6-8768-1AF3BDBF054D}" dt="2019-11-25T07:52:59.331" v="318" actId="478"/>
          <ac:picMkLst>
            <pc:docMk/>
            <pc:sldMk cId="2339907283" sldId="436"/>
            <ac:picMk id="2" creationId="{2CF55F89-ABE4-404F-B8AF-749D868BE928}"/>
          </ac:picMkLst>
        </pc:picChg>
        <pc:picChg chg="add del mod ord">
          <ac:chgData name="김희정" userId="e354a40b-7d06-4789-8c15-93edbb47e669" providerId="ADAL" clId="{B6423393-09DF-4FB6-8768-1AF3BDBF054D}" dt="2019-11-25T07:52:58.798" v="317" actId="478"/>
          <ac:picMkLst>
            <pc:docMk/>
            <pc:sldMk cId="2339907283" sldId="436"/>
            <ac:picMk id="4" creationId="{1813115B-343D-4BC7-8500-BC320E9C60CF}"/>
          </ac:picMkLst>
        </pc:picChg>
        <pc:picChg chg="add del mod ord">
          <ac:chgData name="김희정" userId="e354a40b-7d06-4789-8c15-93edbb47e669" providerId="ADAL" clId="{B6423393-09DF-4FB6-8768-1AF3BDBF054D}" dt="2019-11-25T07:52:59.938" v="319" actId="478"/>
          <ac:picMkLst>
            <pc:docMk/>
            <pc:sldMk cId="2339907283" sldId="436"/>
            <ac:picMk id="10" creationId="{E2EF1527-10D2-44DE-9ADE-30B50061E5AC}"/>
          </ac:picMkLst>
        </pc:picChg>
        <pc:picChg chg="del">
          <ac:chgData name="김희정" userId="e354a40b-7d06-4789-8c15-93edbb47e669" providerId="ADAL" clId="{B6423393-09DF-4FB6-8768-1AF3BDBF054D}" dt="2019-11-25T07:48:40.887" v="289" actId="478"/>
          <ac:picMkLst>
            <pc:docMk/>
            <pc:sldMk cId="2339907283" sldId="436"/>
            <ac:picMk id="12" creationId="{7830D5A8-F439-4B2C-9CC5-126CD616F88D}"/>
          </ac:picMkLst>
        </pc:picChg>
        <pc:picChg chg="add mod topLvl">
          <ac:chgData name="김희정" userId="e354a40b-7d06-4789-8c15-93edbb47e669" providerId="ADAL" clId="{B6423393-09DF-4FB6-8768-1AF3BDBF054D}" dt="2019-11-27T10:30:15.882" v="19488" actId="1076"/>
          <ac:picMkLst>
            <pc:docMk/>
            <pc:sldMk cId="2339907283" sldId="436"/>
            <ac:picMk id="13" creationId="{A5B3198D-8390-43DE-826B-0DAABF1D50B6}"/>
          </ac:picMkLst>
        </pc:picChg>
        <pc:picChg chg="add mod ord">
          <ac:chgData name="김희정" userId="e354a40b-7d06-4789-8c15-93edbb47e669" providerId="ADAL" clId="{B6423393-09DF-4FB6-8768-1AF3BDBF054D}" dt="2019-11-25T08:07:29.689" v="1114" actId="164"/>
          <ac:picMkLst>
            <pc:docMk/>
            <pc:sldMk cId="2339907283" sldId="436"/>
            <ac:picMk id="14" creationId="{AFD1C0F4-9001-4C57-8050-F5554099CF58}"/>
          </ac:picMkLst>
        </pc:picChg>
        <pc:picChg chg="add del">
          <ac:chgData name="김희정" userId="e354a40b-7d06-4789-8c15-93edbb47e669" providerId="ADAL" clId="{B6423393-09DF-4FB6-8768-1AF3BDBF054D}" dt="2019-11-25T08:05:43.918" v="1089"/>
          <ac:picMkLst>
            <pc:docMk/>
            <pc:sldMk cId="2339907283" sldId="436"/>
            <ac:picMk id="15" creationId="{07D1F718-088D-4481-A887-DFE3DD94EB31}"/>
          </ac:picMkLst>
        </pc:picChg>
        <pc:picChg chg="add mod">
          <ac:chgData name="김희정" userId="e354a40b-7d06-4789-8c15-93edbb47e669" providerId="ADAL" clId="{B6423393-09DF-4FB6-8768-1AF3BDBF054D}" dt="2019-11-25T08:06:48.002" v="1104" actId="571"/>
          <ac:picMkLst>
            <pc:docMk/>
            <pc:sldMk cId="2339907283" sldId="436"/>
            <ac:picMk id="26" creationId="{0A554C94-7A6F-45C2-AF53-36F52046618E}"/>
          </ac:picMkLst>
        </pc:picChg>
      </pc:sldChg>
      <pc:sldChg chg="addSp delSp modSp add ord delAnim modAnim modNotesTx">
        <pc:chgData name="김희정" userId="e354a40b-7d06-4789-8c15-93edbb47e669" providerId="ADAL" clId="{B6423393-09DF-4FB6-8768-1AF3BDBF054D}" dt="2019-11-28T01:21:11.399" v="21307"/>
        <pc:sldMkLst>
          <pc:docMk/>
          <pc:sldMk cId="620500412" sldId="437"/>
        </pc:sldMkLst>
        <pc:spChg chg="add del mod">
          <ac:chgData name="김희정" userId="e354a40b-7d06-4789-8c15-93edbb47e669" providerId="ADAL" clId="{B6423393-09DF-4FB6-8768-1AF3BDBF054D}" dt="2019-11-28T01:21:11.054" v="21306" actId="478"/>
          <ac:spMkLst>
            <pc:docMk/>
            <pc:sldMk cId="620500412" sldId="437"/>
            <ac:spMk id="3" creationId="{DB0AD228-27A8-4D63-A6B7-2A05A2366386}"/>
          </ac:spMkLst>
        </pc:spChg>
        <pc:spChg chg="mod">
          <ac:chgData name="김희정" userId="e354a40b-7d06-4789-8c15-93edbb47e669" providerId="ADAL" clId="{B6423393-09DF-4FB6-8768-1AF3BDBF054D}" dt="2019-11-26T04:42:44.664" v="5614" actId="404"/>
          <ac:spMkLst>
            <pc:docMk/>
            <pc:sldMk cId="620500412" sldId="437"/>
            <ac:spMk id="7" creationId="{3CC3AF3C-E55C-44C6-9B2C-2FE7A8E68C59}"/>
          </ac:spMkLst>
        </pc:spChg>
        <pc:spChg chg="mod">
          <ac:chgData name="김희정" userId="e354a40b-7d06-4789-8c15-93edbb47e669" providerId="ADAL" clId="{B6423393-09DF-4FB6-8768-1AF3BDBF054D}" dt="2019-11-26T04:42:44.664" v="5614" actId="404"/>
          <ac:spMkLst>
            <pc:docMk/>
            <pc:sldMk cId="620500412" sldId="437"/>
            <ac:spMk id="8" creationId="{4DD711F0-932C-4526-83A8-293CD69E4583}"/>
          </ac:spMkLst>
        </pc:spChg>
        <pc:spChg chg="mod">
          <ac:chgData name="김희정" userId="e354a40b-7d06-4789-8c15-93edbb47e669" providerId="ADAL" clId="{B6423393-09DF-4FB6-8768-1AF3BDBF054D}" dt="2019-11-26T04:42:44.664" v="5614" actId="404"/>
          <ac:spMkLst>
            <pc:docMk/>
            <pc:sldMk cId="620500412" sldId="437"/>
            <ac:spMk id="10" creationId="{3EA04D19-3A2B-44DC-B7A7-D2C3810B905B}"/>
          </ac:spMkLst>
        </pc:spChg>
        <pc:spChg chg="del">
          <ac:chgData name="김희정" userId="e354a40b-7d06-4789-8c15-93edbb47e669" providerId="ADAL" clId="{B6423393-09DF-4FB6-8768-1AF3BDBF054D}" dt="2019-11-26T04:28:47.043" v="5526" actId="478"/>
          <ac:spMkLst>
            <pc:docMk/>
            <pc:sldMk cId="620500412" sldId="437"/>
            <ac:spMk id="12" creationId="{B2238AA2-B295-4C00-8978-4A63ECB548C0}"/>
          </ac:spMkLst>
        </pc:spChg>
        <pc:spChg chg="mod">
          <ac:chgData name="김희정" userId="e354a40b-7d06-4789-8c15-93edbb47e669" providerId="ADAL" clId="{B6423393-09DF-4FB6-8768-1AF3BDBF054D}" dt="2019-11-27T08:54:29.126" v="15449" actId="113"/>
          <ac:spMkLst>
            <pc:docMk/>
            <pc:sldMk cId="620500412" sldId="437"/>
            <ac:spMk id="13" creationId="{D6BF3E35-A9A6-4B1F-8D2D-96266B651B70}"/>
          </ac:spMkLst>
        </pc:spChg>
        <pc:spChg chg="add del">
          <ac:chgData name="김희정" userId="e354a40b-7d06-4789-8c15-93edbb47e669" providerId="ADAL" clId="{B6423393-09DF-4FB6-8768-1AF3BDBF054D}" dt="2019-11-28T01:21:09.526" v="21305"/>
          <ac:spMkLst>
            <pc:docMk/>
            <pc:sldMk cId="620500412" sldId="437"/>
            <ac:spMk id="14" creationId="{59152675-A5FB-4BE3-B852-FE2F9ED09775}"/>
          </ac:spMkLst>
        </pc:spChg>
        <pc:spChg chg="add">
          <ac:chgData name="김희정" userId="e354a40b-7d06-4789-8c15-93edbb47e669" providerId="ADAL" clId="{B6423393-09DF-4FB6-8768-1AF3BDBF054D}" dt="2019-11-28T01:21:11.399" v="21307"/>
          <ac:spMkLst>
            <pc:docMk/>
            <pc:sldMk cId="620500412" sldId="437"/>
            <ac:spMk id="15" creationId="{CCD6EFEF-CB5D-4772-89C7-7EC0A58FF4A0}"/>
          </ac:spMkLst>
        </pc:spChg>
        <pc:spChg chg="mod">
          <ac:chgData name="김희정" userId="e354a40b-7d06-4789-8c15-93edbb47e669" providerId="ADAL" clId="{B6423393-09DF-4FB6-8768-1AF3BDBF054D}" dt="2019-11-26T04:42:44.664" v="5614" actId="404"/>
          <ac:spMkLst>
            <pc:docMk/>
            <pc:sldMk cId="620500412" sldId="437"/>
            <ac:spMk id="29" creationId="{30F791DD-E198-4835-AF52-BDC234BDFB1F}"/>
          </ac:spMkLst>
        </pc:spChg>
        <pc:spChg chg="del mod">
          <ac:chgData name="김희정" userId="e354a40b-7d06-4789-8c15-93edbb47e669" providerId="ADAL" clId="{B6423393-09DF-4FB6-8768-1AF3BDBF054D}" dt="2019-11-28T01:21:08.347" v="21303" actId="478"/>
          <ac:spMkLst>
            <pc:docMk/>
            <pc:sldMk cId="620500412" sldId="437"/>
            <ac:spMk id="1219" creationId="{00000000-0000-0000-0000-000000000000}"/>
          </ac:spMkLst>
        </pc:spChg>
        <pc:spChg chg="mod">
          <ac:chgData name="김희정" userId="e354a40b-7d06-4789-8c15-93edbb47e669" providerId="ADAL" clId="{B6423393-09DF-4FB6-8768-1AF3BDBF054D}" dt="2019-11-26T04:42:44.664" v="5614" actId="404"/>
          <ac:spMkLst>
            <pc:docMk/>
            <pc:sldMk cId="620500412" sldId="437"/>
            <ac:spMk id="1220" creationId="{00000000-0000-0000-0000-000000000000}"/>
          </ac:spMkLst>
        </pc:spChg>
        <pc:spChg chg="mod">
          <ac:chgData name="김희정" userId="e354a40b-7d06-4789-8c15-93edbb47e669" providerId="ADAL" clId="{B6423393-09DF-4FB6-8768-1AF3BDBF054D}" dt="2019-11-26T04:42:44.664" v="5614" actId="404"/>
          <ac:spMkLst>
            <pc:docMk/>
            <pc:sldMk cId="620500412" sldId="437"/>
            <ac:spMk id="1221" creationId="{00000000-0000-0000-0000-000000000000}"/>
          </ac:spMkLst>
        </pc:spChg>
        <pc:grpChg chg="add del">
          <ac:chgData name="김희정" userId="e354a40b-7d06-4789-8c15-93edbb47e669" providerId="ADAL" clId="{B6423393-09DF-4FB6-8768-1AF3BDBF054D}" dt="2019-11-26T03:58:35.781" v="3890" actId="478"/>
          <ac:grpSpMkLst>
            <pc:docMk/>
            <pc:sldMk cId="620500412" sldId="437"/>
            <ac:grpSpMk id="14" creationId="{24E049DC-C43B-4090-8AF5-5765A98BE2BB}"/>
          </ac:grpSpMkLst>
        </pc:grpChg>
        <pc:picChg chg="mod">
          <ac:chgData name="김희정" userId="e354a40b-7d06-4789-8c15-93edbb47e669" providerId="ADAL" clId="{B6423393-09DF-4FB6-8768-1AF3BDBF054D}" dt="2019-11-26T06:00:28.321" v="7818" actId="14100"/>
          <ac:picMkLst>
            <pc:docMk/>
            <pc:sldMk cId="620500412" sldId="437"/>
            <ac:picMk id="11" creationId="{55821C21-6F4B-4805-A47C-0B428BBA4B29}"/>
          </ac:picMkLst>
        </pc:picChg>
      </pc:sldChg>
      <pc:sldChg chg="addSp delSp modSp add ord modAnim modNotesTx">
        <pc:chgData name="김희정" userId="e354a40b-7d06-4789-8c15-93edbb47e669" providerId="ADAL" clId="{B6423393-09DF-4FB6-8768-1AF3BDBF054D}" dt="2019-11-28T01:21:18.644" v="21310"/>
        <pc:sldMkLst>
          <pc:docMk/>
          <pc:sldMk cId="1291645484" sldId="438"/>
        </pc:sldMkLst>
        <pc:spChg chg="add del mod">
          <ac:chgData name="김희정" userId="e354a40b-7d06-4789-8c15-93edbb47e669" providerId="ADAL" clId="{B6423393-09DF-4FB6-8768-1AF3BDBF054D}" dt="2019-11-28T01:21:18.190" v="21309" actId="478"/>
          <ac:spMkLst>
            <pc:docMk/>
            <pc:sldMk cId="1291645484" sldId="438"/>
            <ac:spMk id="4" creationId="{C007C8F0-7085-42A6-B6F2-27A83E90032D}"/>
          </ac:spMkLst>
        </pc:spChg>
        <pc:spChg chg="del mod">
          <ac:chgData name="김희정" userId="e354a40b-7d06-4789-8c15-93edbb47e669" providerId="ADAL" clId="{B6423393-09DF-4FB6-8768-1AF3BDBF054D}" dt="2019-11-26T04:28:43.192" v="5525" actId="478"/>
          <ac:spMkLst>
            <pc:docMk/>
            <pc:sldMk cId="1291645484" sldId="438"/>
            <ac:spMk id="12" creationId="{B2238AA2-B295-4C00-8978-4A63ECB548C0}"/>
          </ac:spMkLst>
        </pc:spChg>
        <pc:spChg chg="del mod">
          <ac:chgData name="김희정" userId="e354a40b-7d06-4789-8c15-93edbb47e669" providerId="ADAL" clId="{B6423393-09DF-4FB6-8768-1AF3BDBF054D}" dt="2019-11-26T04:33:26.087" v="5547" actId="478"/>
          <ac:spMkLst>
            <pc:docMk/>
            <pc:sldMk cId="1291645484" sldId="438"/>
            <ac:spMk id="13" creationId="{D6BF3E35-A9A6-4B1F-8D2D-96266B651B70}"/>
          </ac:spMkLst>
        </pc:spChg>
        <pc:spChg chg="add del">
          <ac:chgData name="김희정" userId="e354a40b-7d06-4789-8c15-93edbb47e669" providerId="ADAL" clId="{B6423393-09DF-4FB6-8768-1AF3BDBF054D}" dt="2019-11-26T04:33:16.818" v="5541"/>
          <ac:spMkLst>
            <pc:docMk/>
            <pc:sldMk cId="1291645484" sldId="438"/>
            <ac:spMk id="14" creationId="{80E99D74-9631-4FDF-BF06-2EAC97D389DD}"/>
          </ac:spMkLst>
        </pc:spChg>
        <pc:spChg chg="add mod">
          <ac:chgData name="김희정" userId="e354a40b-7d06-4789-8c15-93edbb47e669" providerId="ADAL" clId="{B6423393-09DF-4FB6-8768-1AF3BDBF054D}" dt="2019-11-28T00:43:52.802" v="20676" actId="20577"/>
          <ac:spMkLst>
            <pc:docMk/>
            <pc:sldMk cId="1291645484" sldId="438"/>
            <ac:spMk id="15" creationId="{38128EC4-40B4-4A46-B8AE-A5471645EA86}"/>
          </ac:spMkLst>
        </pc:spChg>
        <pc:spChg chg="mod">
          <ac:chgData name="김희정" userId="e354a40b-7d06-4789-8c15-93edbb47e669" providerId="ADAL" clId="{B6423393-09DF-4FB6-8768-1AF3BDBF054D}" dt="2019-11-26T05:56:23.945" v="7659" actId="20577"/>
          <ac:spMkLst>
            <pc:docMk/>
            <pc:sldMk cId="1291645484" sldId="438"/>
            <ac:spMk id="19" creationId="{4FA37665-5BE5-49E6-A422-0A178246FCA9}"/>
          </ac:spMkLst>
        </pc:spChg>
        <pc:spChg chg="add">
          <ac:chgData name="김희정" userId="e354a40b-7d06-4789-8c15-93edbb47e669" providerId="ADAL" clId="{B6423393-09DF-4FB6-8768-1AF3BDBF054D}" dt="2019-11-28T01:21:18.644" v="21310"/>
          <ac:spMkLst>
            <pc:docMk/>
            <pc:sldMk cId="1291645484" sldId="438"/>
            <ac:spMk id="24" creationId="{04A00B9A-A5C0-46EE-9D7C-9974200B2661}"/>
          </ac:spMkLst>
        </pc:spChg>
        <pc:spChg chg="del">
          <ac:chgData name="김희정" userId="e354a40b-7d06-4789-8c15-93edbb47e669" providerId="ADAL" clId="{B6423393-09DF-4FB6-8768-1AF3BDBF054D}" dt="2019-11-28T01:21:16.232" v="21308" actId="478"/>
          <ac:spMkLst>
            <pc:docMk/>
            <pc:sldMk cId="1291645484" sldId="438"/>
            <ac:spMk id="1219" creationId="{00000000-0000-0000-0000-000000000000}"/>
          </ac:spMkLst>
        </pc:spChg>
        <pc:grpChg chg="add del mod">
          <ac:chgData name="김희정" userId="e354a40b-7d06-4789-8c15-93edbb47e669" providerId="ADAL" clId="{B6423393-09DF-4FB6-8768-1AF3BDBF054D}" dt="2019-11-26T05:56:34.941" v="7660" actId="165"/>
          <ac:grpSpMkLst>
            <pc:docMk/>
            <pc:sldMk cId="1291645484" sldId="438"/>
            <ac:grpSpMk id="2" creationId="{8D5D69AF-6F6A-4E2A-90AF-745FCE7E0700}"/>
          </ac:grpSpMkLst>
        </pc:grpChg>
        <pc:grpChg chg="add mod">
          <ac:chgData name="김희정" userId="e354a40b-7d06-4789-8c15-93edbb47e669" providerId="ADAL" clId="{B6423393-09DF-4FB6-8768-1AF3BDBF054D}" dt="2019-11-26T07:53:31.295" v="10481" actId="1036"/>
          <ac:grpSpMkLst>
            <pc:docMk/>
            <pc:sldMk cId="1291645484" sldId="438"/>
            <ac:grpSpMk id="3" creationId="{29745133-4310-4B01-97CA-294EC3CF1CE8}"/>
          </ac:grpSpMkLst>
        </pc:grpChg>
        <pc:grpChg chg="add del mod">
          <ac:chgData name="김희정" userId="e354a40b-7d06-4789-8c15-93edbb47e669" providerId="ADAL" clId="{B6423393-09DF-4FB6-8768-1AF3BDBF054D}" dt="2019-11-26T05:56:08.268" v="7647" actId="165"/>
          <ac:grpSpMkLst>
            <pc:docMk/>
            <pc:sldMk cId="1291645484" sldId="438"/>
            <ac:grpSpMk id="16" creationId="{86671075-A5A4-43C3-B72D-6A5B0F8366E7}"/>
          </ac:grpSpMkLst>
        </pc:grpChg>
        <pc:grpChg chg="mod topLvl">
          <ac:chgData name="김희정" userId="e354a40b-7d06-4789-8c15-93edbb47e669" providerId="ADAL" clId="{B6423393-09DF-4FB6-8768-1AF3BDBF054D}" dt="2019-11-26T05:56:39.584" v="7662" actId="164"/>
          <ac:grpSpMkLst>
            <pc:docMk/>
            <pc:sldMk cId="1291645484" sldId="438"/>
            <ac:grpSpMk id="17" creationId="{17FE05AA-B42D-415A-9087-A79E29DA56E5}"/>
          </ac:grpSpMkLst>
        </pc:grpChg>
        <pc:grpChg chg="mod topLvl">
          <ac:chgData name="김희정" userId="e354a40b-7d06-4789-8c15-93edbb47e669" providerId="ADAL" clId="{B6423393-09DF-4FB6-8768-1AF3BDBF054D}" dt="2019-11-26T05:56:39.584" v="7662" actId="164"/>
          <ac:grpSpMkLst>
            <pc:docMk/>
            <pc:sldMk cId="1291645484" sldId="438"/>
            <ac:grpSpMk id="18" creationId="{B5A796A3-AE7E-4DB3-887C-097C187ABC11}"/>
          </ac:grpSpMkLst>
        </pc:grpChg>
      </pc:sldChg>
      <pc:sldChg chg="addSp delSp modSp add modAnim modNotesTx">
        <pc:chgData name="김희정" userId="e354a40b-7d06-4789-8c15-93edbb47e669" providerId="ADAL" clId="{B6423393-09DF-4FB6-8768-1AF3BDBF054D}" dt="2019-11-28T00:21:17.178" v="20099" actId="1076"/>
        <pc:sldMkLst>
          <pc:docMk/>
          <pc:sldMk cId="1123188629" sldId="439"/>
        </pc:sldMkLst>
        <pc:spChg chg="mod">
          <ac:chgData name="김희정" userId="e354a40b-7d06-4789-8c15-93edbb47e669" providerId="ADAL" clId="{B6423393-09DF-4FB6-8768-1AF3BDBF054D}" dt="2019-11-27T08:19:09.990" v="14660" actId="14100"/>
          <ac:spMkLst>
            <pc:docMk/>
            <pc:sldMk cId="1123188629" sldId="439"/>
            <ac:spMk id="6" creationId="{38E1C9CA-65DC-4334-A3DB-289844D854DA}"/>
          </ac:spMkLst>
        </pc:spChg>
        <pc:spChg chg="mod topLvl">
          <ac:chgData name="김희정" userId="e354a40b-7d06-4789-8c15-93edbb47e669" providerId="ADAL" clId="{B6423393-09DF-4FB6-8768-1AF3BDBF054D}" dt="2019-11-27T08:24:16.974" v="15062" actId="164"/>
          <ac:spMkLst>
            <pc:docMk/>
            <pc:sldMk cId="1123188629" sldId="439"/>
            <ac:spMk id="11" creationId="{A4AFE551-500F-4995-AD07-2FFE97F4F4A1}"/>
          </ac:spMkLst>
        </pc:spChg>
        <pc:spChg chg="mod ord topLvl">
          <ac:chgData name="김희정" userId="e354a40b-7d06-4789-8c15-93edbb47e669" providerId="ADAL" clId="{B6423393-09DF-4FB6-8768-1AF3BDBF054D}" dt="2019-11-27T08:18:18.061" v="14608" actId="164"/>
          <ac:spMkLst>
            <pc:docMk/>
            <pc:sldMk cId="1123188629" sldId="439"/>
            <ac:spMk id="12" creationId="{C198EC17-24BA-488B-88AF-A73BFEF7D784}"/>
          </ac:spMkLst>
        </pc:spChg>
        <pc:spChg chg="add mod topLvl">
          <ac:chgData name="김희정" userId="e354a40b-7d06-4789-8c15-93edbb47e669" providerId="ADAL" clId="{B6423393-09DF-4FB6-8768-1AF3BDBF054D}" dt="2019-11-27T08:24:43.883" v="15069" actId="208"/>
          <ac:spMkLst>
            <pc:docMk/>
            <pc:sldMk cId="1123188629" sldId="439"/>
            <ac:spMk id="15" creationId="{3E154785-E605-4EC6-8006-71B7C82893E6}"/>
          </ac:spMkLst>
        </pc:spChg>
        <pc:spChg chg="add mod">
          <ac:chgData name="김희정" userId="e354a40b-7d06-4789-8c15-93edbb47e669" providerId="ADAL" clId="{B6423393-09DF-4FB6-8768-1AF3BDBF054D}" dt="2019-11-27T09:46:30.420" v="16722" actId="1037"/>
          <ac:spMkLst>
            <pc:docMk/>
            <pc:sldMk cId="1123188629" sldId="439"/>
            <ac:spMk id="17" creationId="{0554298F-8410-47C9-8B97-A9E47F48B235}"/>
          </ac:spMkLst>
        </pc:spChg>
        <pc:grpChg chg="add del">
          <ac:chgData name="김희정" userId="e354a40b-7d06-4789-8c15-93edbb47e669" providerId="ADAL" clId="{B6423393-09DF-4FB6-8768-1AF3BDBF054D}" dt="2019-11-27T08:17:06.605" v="14591" actId="478"/>
          <ac:grpSpMkLst>
            <pc:docMk/>
            <pc:sldMk cId="1123188629" sldId="439"/>
            <ac:grpSpMk id="2" creationId="{2DDF506A-59B4-4402-A571-B20AEA48BD1B}"/>
          </ac:grpSpMkLst>
        </pc:grpChg>
        <pc:grpChg chg="add del">
          <ac:chgData name="김희정" userId="e354a40b-7d06-4789-8c15-93edbb47e669" providerId="ADAL" clId="{B6423393-09DF-4FB6-8768-1AF3BDBF054D}" dt="2019-11-27T08:17:28.079" v="14596" actId="165"/>
          <ac:grpSpMkLst>
            <pc:docMk/>
            <pc:sldMk cId="1123188629" sldId="439"/>
            <ac:grpSpMk id="10" creationId="{B71391D4-CAB3-4912-8832-CF5270D722CF}"/>
          </ac:grpSpMkLst>
        </pc:grpChg>
        <pc:grpChg chg="add del mod">
          <ac:chgData name="김희정" userId="e354a40b-7d06-4789-8c15-93edbb47e669" providerId="ADAL" clId="{B6423393-09DF-4FB6-8768-1AF3BDBF054D}" dt="2019-11-27T08:24:12.417" v="15061" actId="165"/>
          <ac:grpSpMkLst>
            <pc:docMk/>
            <pc:sldMk cId="1123188629" sldId="439"/>
            <ac:grpSpMk id="13" creationId="{9D985F3A-4370-4308-9CA8-A38F06933B6B}"/>
          </ac:grpSpMkLst>
        </pc:grpChg>
        <pc:grpChg chg="add mod">
          <ac:chgData name="김희정" userId="e354a40b-7d06-4789-8c15-93edbb47e669" providerId="ADAL" clId="{B6423393-09DF-4FB6-8768-1AF3BDBF054D}" dt="2019-11-28T00:21:17.178" v="20099" actId="1076"/>
          <ac:grpSpMkLst>
            <pc:docMk/>
            <pc:sldMk cId="1123188629" sldId="439"/>
            <ac:grpSpMk id="14" creationId="{10C568FD-26C0-49BC-90C7-3A724C0B4322}"/>
          </ac:grpSpMkLst>
        </pc:grpChg>
        <pc:grpChg chg="add mod">
          <ac:chgData name="김희정" userId="e354a40b-7d06-4789-8c15-93edbb47e669" providerId="ADAL" clId="{B6423393-09DF-4FB6-8768-1AF3BDBF054D}" dt="2019-11-28T00:21:16.654" v="20098" actId="1076"/>
          <ac:grpSpMkLst>
            <pc:docMk/>
            <pc:sldMk cId="1123188629" sldId="439"/>
            <ac:grpSpMk id="16" creationId="{5D0E4021-3C40-42FD-923C-9A96CB1DD4C2}"/>
          </ac:grpSpMkLst>
        </pc:grpChg>
        <pc:picChg chg="del">
          <ac:chgData name="김희정" userId="e354a40b-7d06-4789-8c15-93edbb47e669" providerId="ADAL" clId="{B6423393-09DF-4FB6-8768-1AF3BDBF054D}" dt="2019-11-27T08:04:09.418" v="14534" actId="478"/>
          <ac:picMkLst>
            <pc:docMk/>
            <pc:sldMk cId="1123188629" sldId="439"/>
            <ac:picMk id="3" creationId="{A18F45AB-BB7D-424A-BC77-EFC89DF01EAD}"/>
          </ac:picMkLst>
        </pc:picChg>
        <pc:picChg chg="add del mod">
          <ac:chgData name="김희정" userId="e354a40b-7d06-4789-8c15-93edbb47e669" providerId="ADAL" clId="{B6423393-09DF-4FB6-8768-1AF3BDBF054D}" dt="2019-11-27T08:10:58.054" v="14540" actId="478"/>
          <ac:picMkLst>
            <pc:docMk/>
            <pc:sldMk cId="1123188629" sldId="439"/>
            <ac:picMk id="5" creationId="{456D50A5-8565-4381-A4AB-30AB342E553E}"/>
          </ac:picMkLst>
        </pc:picChg>
        <pc:picChg chg="add mod ord">
          <ac:chgData name="김희정" userId="e354a40b-7d06-4789-8c15-93edbb47e669" providerId="ADAL" clId="{B6423393-09DF-4FB6-8768-1AF3BDBF054D}" dt="2019-11-27T08:18:18.061" v="14608" actId="164"/>
          <ac:picMkLst>
            <pc:docMk/>
            <pc:sldMk cId="1123188629" sldId="439"/>
            <ac:picMk id="7" creationId="{81E17B18-2C43-42CE-82CA-D25AB6B5B90C}"/>
          </ac:picMkLst>
        </pc:picChg>
        <pc:picChg chg="add mod topLvl">
          <ac:chgData name="김희정" userId="e354a40b-7d06-4789-8c15-93edbb47e669" providerId="ADAL" clId="{B6423393-09DF-4FB6-8768-1AF3BDBF054D}" dt="2019-11-27T08:24:16.974" v="15062" actId="164"/>
          <ac:picMkLst>
            <pc:docMk/>
            <pc:sldMk cId="1123188629" sldId="439"/>
            <ac:picMk id="9" creationId="{90367D5D-2843-4C6E-9EE8-40B5365DD811}"/>
          </ac:picMkLst>
        </pc:picChg>
      </pc:sldChg>
      <pc:sldChg chg="addSp delSp modSp add delAnim modAnim modNotesTx">
        <pc:chgData name="김희정" userId="e354a40b-7d06-4789-8c15-93edbb47e669" providerId="ADAL" clId="{B6423393-09DF-4FB6-8768-1AF3BDBF054D}" dt="2019-11-28T00:46:25.923" v="20993" actId="113"/>
        <pc:sldMkLst>
          <pc:docMk/>
          <pc:sldMk cId="1951876976" sldId="440"/>
        </pc:sldMkLst>
        <pc:spChg chg="del">
          <ac:chgData name="김희정" userId="e354a40b-7d06-4789-8c15-93edbb47e669" providerId="ADAL" clId="{B6423393-09DF-4FB6-8768-1AF3BDBF054D}" dt="2019-11-27T08:49:27.245" v="15320" actId="478"/>
          <ac:spMkLst>
            <pc:docMk/>
            <pc:sldMk cId="1951876976" sldId="440"/>
            <ac:spMk id="2" creationId="{9BE81349-C791-44A6-B208-1FBC25E39699}"/>
          </ac:spMkLst>
        </pc:spChg>
        <pc:spChg chg="add">
          <ac:chgData name="김희정" userId="e354a40b-7d06-4789-8c15-93edbb47e669" providerId="ADAL" clId="{B6423393-09DF-4FB6-8768-1AF3BDBF054D}" dt="2019-11-27T08:51:27.040" v="15345"/>
          <ac:spMkLst>
            <pc:docMk/>
            <pc:sldMk cId="1951876976" sldId="440"/>
            <ac:spMk id="5" creationId="{CD6221EF-C1B3-4140-96B2-518E2117AF99}"/>
          </ac:spMkLst>
        </pc:spChg>
        <pc:spChg chg="add mod">
          <ac:chgData name="김희정" userId="e354a40b-7d06-4789-8c15-93edbb47e669" providerId="ADAL" clId="{B6423393-09DF-4FB6-8768-1AF3BDBF054D}" dt="2019-11-27T09:08:17.116" v="15616" actId="14100"/>
          <ac:spMkLst>
            <pc:docMk/>
            <pc:sldMk cId="1951876976" sldId="440"/>
            <ac:spMk id="8" creationId="{34497B22-1017-4B3C-B2D1-A4F9FB7ECFCB}"/>
          </ac:spMkLst>
        </pc:spChg>
        <pc:picChg chg="add del mod">
          <ac:chgData name="김희정" userId="e354a40b-7d06-4789-8c15-93edbb47e669" providerId="ADAL" clId="{B6423393-09DF-4FB6-8768-1AF3BDBF054D}" dt="2019-11-27T08:50:25.732" v="15329" actId="478"/>
          <ac:picMkLst>
            <pc:docMk/>
            <pc:sldMk cId="1951876976" sldId="440"/>
            <ac:picMk id="3" creationId="{0B4074AE-8D75-4766-83EE-BDCFB55D702D}"/>
          </ac:picMkLst>
        </pc:picChg>
        <pc:picChg chg="add mod">
          <ac:chgData name="김희정" userId="e354a40b-7d06-4789-8c15-93edbb47e669" providerId="ADAL" clId="{B6423393-09DF-4FB6-8768-1AF3BDBF054D}" dt="2019-11-28T00:44:08.858" v="20687" actId="1038"/>
          <ac:picMkLst>
            <pc:docMk/>
            <pc:sldMk cId="1951876976" sldId="440"/>
            <ac:picMk id="4" creationId="{18EE5E63-4862-4AFC-A553-6AED674EFDD0}"/>
          </ac:picMkLst>
        </pc:picChg>
        <pc:picChg chg="add del mod">
          <ac:chgData name="김희정" userId="e354a40b-7d06-4789-8c15-93edbb47e669" providerId="ADAL" clId="{B6423393-09DF-4FB6-8768-1AF3BDBF054D}" dt="2019-11-27T09:07:36.108" v="15608" actId="478"/>
          <ac:picMkLst>
            <pc:docMk/>
            <pc:sldMk cId="1951876976" sldId="440"/>
            <ac:picMk id="6" creationId="{0D35EE25-A7A9-4A2D-937D-533842EC501A}"/>
          </ac:picMkLst>
        </pc:picChg>
        <pc:picChg chg="add del mod">
          <ac:chgData name="김희정" userId="e354a40b-7d06-4789-8c15-93edbb47e669" providerId="ADAL" clId="{B6423393-09DF-4FB6-8768-1AF3BDBF054D}" dt="2019-11-27T09:07:38.102" v="15609" actId="478"/>
          <ac:picMkLst>
            <pc:docMk/>
            <pc:sldMk cId="1951876976" sldId="440"/>
            <ac:picMk id="7" creationId="{1F86677B-3AD0-46D0-A606-EE43D78853F2}"/>
          </ac:picMkLst>
        </pc:picChg>
      </pc:sldChg>
      <pc:sldChg chg="addSp delSp modSp add ord modAnim modNotesTx">
        <pc:chgData name="김희정" userId="e354a40b-7d06-4789-8c15-93edbb47e669" providerId="ADAL" clId="{B6423393-09DF-4FB6-8768-1AF3BDBF054D}" dt="2019-11-27T11:01:51.738" v="19601" actId="14100"/>
        <pc:sldMkLst>
          <pc:docMk/>
          <pc:sldMk cId="2465096992" sldId="441"/>
        </pc:sldMkLst>
        <pc:spChg chg="del">
          <ac:chgData name="김희정" userId="e354a40b-7d06-4789-8c15-93edbb47e669" providerId="ADAL" clId="{B6423393-09DF-4FB6-8768-1AF3BDBF054D}" dt="2019-11-27T09:05:16.172" v="15584" actId="478"/>
          <ac:spMkLst>
            <pc:docMk/>
            <pc:sldMk cId="2465096992" sldId="441"/>
            <ac:spMk id="2" creationId="{639F7EBE-92AF-4B83-AE34-4268ACDD8604}"/>
          </ac:spMkLst>
        </pc:spChg>
        <pc:spChg chg="add mod">
          <ac:chgData name="김희정" userId="e354a40b-7d06-4789-8c15-93edbb47e669" providerId="ADAL" clId="{B6423393-09DF-4FB6-8768-1AF3BDBF054D}" dt="2019-11-27T10:08:56.555" v="17968" actId="14100"/>
          <ac:spMkLst>
            <pc:docMk/>
            <pc:sldMk cId="2465096992" sldId="441"/>
            <ac:spMk id="5" creationId="{04F3CA91-AF5D-4EA3-B64F-1C28F46686C5}"/>
          </ac:spMkLst>
        </pc:spChg>
        <pc:spChg chg="mod">
          <ac:chgData name="김희정" userId="e354a40b-7d06-4789-8c15-93edbb47e669" providerId="ADAL" clId="{B6423393-09DF-4FB6-8768-1AF3BDBF054D}" dt="2019-11-27T10:22:48.923" v="19024" actId="14100"/>
          <ac:spMkLst>
            <pc:docMk/>
            <pc:sldMk cId="2465096992" sldId="441"/>
            <ac:spMk id="8" creationId="{A82CDAF5-92EF-41F5-9B4A-B22373343115}"/>
          </ac:spMkLst>
        </pc:spChg>
        <pc:spChg chg="mod">
          <ac:chgData name="김희정" userId="e354a40b-7d06-4789-8c15-93edbb47e669" providerId="ADAL" clId="{B6423393-09DF-4FB6-8768-1AF3BDBF054D}" dt="2019-11-27T10:26:43.011" v="19171" actId="14100"/>
          <ac:spMkLst>
            <pc:docMk/>
            <pc:sldMk cId="2465096992" sldId="441"/>
            <ac:spMk id="9" creationId="{78401908-978C-4ECA-93E3-2A3CFCDCBCE4}"/>
          </ac:spMkLst>
        </pc:spChg>
        <pc:spChg chg="add mod">
          <ac:chgData name="김희정" userId="e354a40b-7d06-4789-8c15-93edbb47e669" providerId="ADAL" clId="{B6423393-09DF-4FB6-8768-1AF3BDBF054D}" dt="2019-11-27T10:23:11.323" v="19028" actId="14100"/>
          <ac:spMkLst>
            <pc:docMk/>
            <pc:sldMk cId="2465096992" sldId="441"/>
            <ac:spMk id="10" creationId="{2E4F4863-4348-4BF3-AAF7-8D21FEBC7B4D}"/>
          </ac:spMkLst>
        </pc:spChg>
        <pc:grpChg chg="add">
          <ac:chgData name="김희정" userId="e354a40b-7d06-4789-8c15-93edbb47e669" providerId="ADAL" clId="{B6423393-09DF-4FB6-8768-1AF3BDBF054D}" dt="2019-11-27T10:21:48.204" v="18934"/>
          <ac:grpSpMkLst>
            <pc:docMk/>
            <pc:sldMk cId="2465096992" sldId="441"/>
            <ac:grpSpMk id="6" creationId="{CB7A9350-6D67-4958-91E1-25F55B739D63}"/>
          </ac:grpSpMkLst>
        </pc:grpChg>
        <pc:picChg chg="add mod">
          <ac:chgData name="김희정" userId="e354a40b-7d06-4789-8c15-93edbb47e669" providerId="ADAL" clId="{B6423393-09DF-4FB6-8768-1AF3BDBF054D}" dt="2019-11-27T10:03:13.081" v="17950" actId="1076"/>
          <ac:picMkLst>
            <pc:docMk/>
            <pc:sldMk cId="2465096992" sldId="441"/>
            <ac:picMk id="3" creationId="{C093E974-7022-40CE-BC55-6946D3AEBAD0}"/>
          </ac:picMkLst>
        </pc:picChg>
        <pc:picChg chg="add mod ord">
          <ac:chgData name="김희정" userId="e354a40b-7d06-4789-8c15-93edbb47e669" providerId="ADAL" clId="{B6423393-09DF-4FB6-8768-1AF3BDBF054D}" dt="2019-11-27T11:01:51.738" v="19601" actId="14100"/>
          <ac:picMkLst>
            <pc:docMk/>
            <pc:sldMk cId="2465096992" sldId="441"/>
            <ac:picMk id="4" creationId="{F3A65DFB-0FF2-4AE3-B1CA-D08BFBF2E781}"/>
          </ac:picMkLst>
        </pc:picChg>
      </pc:sldChg>
      <pc:sldChg chg="addSp delSp modSp add ord delAnim modAnim modNotesTx">
        <pc:chgData name="김희정" userId="e354a40b-7d06-4789-8c15-93edbb47e669" providerId="ADAL" clId="{B6423393-09DF-4FB6-8768-1AF3BDBF054D}" dt="2019-11-28T01:29:42.392" v="21461" actId="20577"/>
        <pc:sldMkLst>
          <pc:docMk/>
          <pc:sldMk cId="2209436546" sldId="442"/>
        </pc:sldMkLst>
        <pc:spChg chg="del">
          <ac:chgData name="김희정" userId="e354a40b-7d06-4789-8c15-93edbb47e669" providerId="ADAL" clId="{B6423393-09DF-4FB6-8768-1AF3BDBF054D}" dt="2019-11-27T09:07:16.413" v="15598" actId="478"/>
          <ac:spMkLst>
            <pc:docMk/>
            <pc:sldMk cId="2209436546" sldId="442"/>
            <ac:spMk id="2" creationId="{2E972515-BEB9-414D-8EF4-8F79B4AC01FD}"/>
          </ac:spMkLst>
        </pc:spChg>
        <pc:spChg chg="add mod">
          <ac:chgData name="김희정" userId="e354a40b-7d06-4789-8c15-93edbb47e669" providerId="ADAL" clId="{B6423393-09DF-4FB6-8768-1AF3BDBF054D}" dt="2019-11-27T10:09:10.978" v="17971" actId="113"/>
          <ac:spMkLst>
            <pc:docMk/>
            <pc:sldMk cId="2209436546" sldId="442"/>
            <ac:spMk id="7" creationId="{9EEF8A72-7483-4D05-B0C4-A141A6EE9B06}"/>
          </ac:spMkLst>
        </pc:spChg>
        <pc:spChg chg="add del">
          <ac:chgData name="김희정" userId="e354a40b-7d06-4789-8c15-93edbb47e669" providerId="ADAL" clId="{B6423393-09DF-4FB6-8768-1AF3BDBF054D}" dt="2019-11-27T10:11:07.929" v="18179"/>
          <ac:spMkLst>
            <pc:docMk/>
            <pc:sldMk cId="2209436546" sldId="442"/>
            <ac:spMk id="9" creationId="{D51D745D-EF3D-466A-B75C-ACA242EB24C9}"/>
          </ac:spMkLst>
        </pc:spChg>
        <pc:spChg chg="add mod">
          <ac:chgData name="김희정" userId="e354a40b-7d06-4789-8c15-93edbb47e669" providerId="ADAL" clId="{B6423393-09DF-4FB6-8768-1AF3BDBF054D}" dt="2019-11-27T10:12:44.307" v="18201" actId="164"/>
          <ac:spMkLst>
            <pc:docMk/>
            <pc:sldMk cId="2209436546" sldId="442"/>
            <ac:spMk id="11" creationId="{CE6966AF-D71F-43CC-B9BE-BBB8033A5CC7}"/>
          </ac:spMkLst>
        </pc:spChg>
        <pc:spChg chg="add mod">
          <ac:chgData name="김희정" userId="e354a40b-7d06-4789-8c15-93edbb47e669" providerId="ADAL" clId="{B6423393-09DF-4FB6-8768-1AF3BDBF054D}" dt="2019-11-27T10:12:44.307" v="18201" actId="164"/>
          <ac:spMkLst>
            <pc:docMk/>
            <pc:sldMk cId="2209436546" sldId="442"/>
            <ac:spMk id="12" creationId="{E53DAA92-AE67-4630-85A3-B66F3DCCD9B7}"/>
          </ac:spMkLst>
        </pc:spChg>
        <pc:spChg chg="add mod">
          <ac:chgData name="김희정" userId="e354a40b-7d06-4789-8c15-93edbb47e669" providerId="ADAL" clId="{B6423393-09DF-4FB6-8768-1AF3BDBF054D}" dt="2019-11-27T10:12:44.307" v="18201" actId="164"/>
          <ac:spMkLst>
            <pc:docMk/>
            <pc:sldMk cId="2209436546" sldId="442"/>
            <ac:spMk id="13" creationId="{AFAF426E-6A6E-443A-8A62-8C762A8352D5}"/>
          </ac:spMkLst>
        </pc:spChg>
        <pc:spChg chg="add mod">
          <ac:chgData name="김희정" userId="e354a40b-7d06-4789-8c15-93edbb47e669" providerId="ADAL" clId="{B6423393-09DF-4FB6-8768-1AF3BDBF054D}" dt="2019-11-27T10:15:38.335" v="18390" actId="208"/>
          <ac:spMkLst>
            <pc:docMk/>
            <pc:sldMk cId="2209436546" sldId="442"/>
            <ac:spMk id="15" creationId="{F59FA4E0-84BF-4566-99A9-F3E82B9DB0D8}"/>
          </ac:spMkLst>
        </pc:spChg>
        <pc:grpChg chg="add mod">
          <ac:chgData name="김희정" userId="e354a40b-7d06-4789-8c15-93edbb47e669" providerId="ADAL" clId="{B6423393-09DF-4FB6-8768-1AF3BDBF054D}" dt="2019-11-27T10:12:44.307" v="18201" actId="164"/>
          <ac:grpSpMkLst>
            <pc:docMk/>
            <pc:sldMk cId="2209436546" sldId="442"/>
            <ac:grpSpMk id="14" creationId="{49D3E17F-6D55-45C5-BBA3-891133E0A6F5}"/>
          </ac:grpSpMkLst>
        </pc:grpChg>
        <pc:picChg chg="add del">
          <ac:chgData name="김희정" userId="e354a40b-7d06-4789-8c15-93edbb47e669" providerId="ADAL" clId="{B6423393-09DF-4FB6-8768-1AF3BDBF054D}" dt="2019-11-27T09:07:17.890" v="15600"/>
          <ac:picMkLst>
            <pc:docMk/>
            <pc:sldMk cId="2209436546" sldId="442"/>
            <ac:picMk id="3" creationId="{FE9697C5-129A-4640-96D8-F4818C9501C5}"/>
          </ac:picMkLst>
        </pc:picChg>
        <pc:picChg chg="add mod">
          <ac:chgData name="김희정" userId="e354a40b-7d06-4789-8c15-93edbb47e669" providerId="ADAL" clId="{B6423393-09DF-4FB6-8768-1AF3BDBF054D}" dt="2019-11-27T10:04:14.602" v="17953" actId="1076"/>
          <ac:picMkLst>
            <pc:docMk/>
            <pc:sldMk cId="2209436546" sldId="442"/>
            <ac:picMk id="4" creationId="{7ADCE724-4828-4A5B-BD88-2644A87CFD03}"/>
          </ac:picMkLst>
        </pc:picChg>
        <pc:picChg chg="add del mod">
          <ac:chgData name="김희정" userId="e354a40b-7d06-4789-8c15-93edbb47e669" providerId="ADAL" clId="{B6423393-09DF-4FB6-8768-1AF3BDBF054D}" dt="2019-11-27T10:04:12.072" v="17951" actId="478"/>
          <ac:picMkLst>
            <pc:docMk/>
            <pc:sldMk cId="2209436546" sldId="442"/>
            <ac:picMk id="5" creationId="{04E955BB-CC1F-4F8A-B798-DF72A5D80010}"/>
          </ac:picMkLst>
        </pc:picChg>
        <pc:picChg chg="add del mod">
          <ac:chgData name="김희정" userId="e354a40b-7d06-4789-8c15-93edbb47e669" providerId="ADAL" clId="{B6423393-09DF-4FB6-8768-1AF3BDBF054D}" dt="2019-11-27T10:04:48.733" v="17958" actId="478"/>
          <ac:picMkLst>
            <pc:docMk/>
            <pc:sldMk cId="2209436546" sldId="442"/>
            <ac:picMk id="6" creationId="{C5291DB3-3B36-42AD-89B9-98A4E7C2A4C2}"/>
          </ac:picMkLst>
        </pc:picChg>
        <pc:picChg chg="add del">
          <ac:chgData name="김희정" userId="e354a40b-7d06-4789-8c15-93edbb47e669" providerId="ADAL" clId="{B6423393-09DF-4FB6-8768-1AF3BDBF054D}" dt="2019-11-27T10:11:07.929" v="18179"/>
          <ac:picMkLst>
            <pc:docMk/>
            <pc:sldMk cId="2209436546" sldId="442"/>
            <ac:picMk id="8" creationId="{4D402FFE-62AF-404B-A26C-8471D21BEBA8}"/>
          </ac:picMkLst>
        </pc:picChg>
        <pc:picChg chg="add del mod">
          <ac:chgData name="김희정" userId="e354a40b-7d06-4789-8c15-93edbb47e669" providerId="ADAL" clId="{B6423393-09DF-4FB6-8768-1AF3BDBF054D}" dt="2019-11-27T10:11:19.492" v="18182" actId="478"/>
          <ac:picMkLst>
            <pc:docMk/>
            <pc:sldMk cId="2209436546" sldId="442"/>
            <ac:picMk id="10" creationId="{83BBE9D8-4C2D-4C85-A1C0-12F9C4BDEDC6}"/>
          </ac:picMkLst>
        </pc:picChg>
      </pc:sldChg>
      <pc:sldChg chg="add del">
        <pc:chgData name="김희정" userId="e354a40b-7d06-4789-8c15-93edbb47e669" providerId="ADAL" clId="{B6423393-09DF-4FB6-8768-1AF3BDBF054D}" dt="2019-11-27T09:43:45.422" v="16703"/>
        <pc:sldMkLst>
          <pc:docMk/>
          <pc:sldMk cId="2004921639" sldId="443"/>
        </pc:sldMkLst>
      </pc:sldChg>
      <pc:sldChg chg="addSp delSp modSp add modAnim modNotesTx">
        <pc:chgData name="김희정" userId="e354a40b-7d06-4789-8c15-93edbb47e669" providerId="ADAL" clId="{B6423393-09DF-4FB6-8768-1AF3BDBF054D}" dt="2019-11-27T11:56:28.841" v="20047" actId="1035"/>
        <pc:sldMkLst>
          <pc:docMk/>
          <pc:sldMk cId="2543793632" sldId="443"/>
        </pc:sldMkLst>
        <pc:spChg chg="del">
          <ac:chgData name="김희정" userId="e354a40b-7d06-4789-8c15-93edbb47e669" providerId="ADAL" clId="{B6423393-09DF-4FB6-8768-1AF3BDBF054D}" dt="2019-11-27T09:43:49.996" v="16705" actId="478"/>
          <ac:spMkLst>
            <pc:docMk/>
            <pc:sldMk cId="2543793632" sldId="443"/>
            <ac:spMk id="2" creationId="{F680B46F-2F41-4E89-9F5A-6AAA17550546}"/>
          </ac:spMkLst>
        </pc:spChg>
        <pc:spChg chg="add mod">
          <ac:chgData name="김희정" userId="e354a40b-7d06-4789-8c15-93edbb47e669" providerId="ADAL" clId="{B6423393-09DF-4FB6-8768-1AF3BDBF054D}" dt="2019-11-27T09:46:07.587" v="16719" actId="113"/>
          <ac:spMkLst>
            <pc:docMk/>
            <pc:sldMk cId="2543793632" sldId="443"/>
            <ac:spMk id="5" creationId="{9B119C11-7024-48C8-9133-A322E7A4E042}"/>
          </ac:spMkLst>
        </pc:spChg>
        <pc:spChg chg="add del">
          <ac:chgData name="김희정" userId="e354a40b-7d06-4789-8c15-93edbb47e669" providerId="ADAL" clId="{B6423393-09DF-4FB6-8768-1AF3BDBF054D}" dt="2019-11-27T09:45:52.362" v="16716"/>
          <ac:spMkLst>
            <pc:docMk/>
            <pc:sldMk cId="2543793632" sldId="443"/>
            <ac:spMk id="6" creationId="{297786CC-A6A9-4631-8AF5-164AA2D9DA28}"/>
          </ac:spMkLst>
        </pc:spChg>
        <pc:spChg chg="add mod">
          <ac:chgData name="김희정" userId="e354a40b-7d06-4789-8c15-93edbb47e669" providerId="ADAL" clId="{B6423393-09DF-4FB6-8768-1AF3BDBF054D}" dt="2019-11-27T09:48:44.137" v="16829" actId="164"/>
          <ac:spMkLst>
            <pc:docMk/>
            <pc:sldMk cId="2543793632" sldId="443"/>
            <ac:spMk id="7" creationId="{865ED333-BD92-4123-8DF6-C4533A11B4EF}"/>
          </ac:spMkLst>
        </pc:spChg>
        <pc:spChg chg="add mod">
          <ac:chgData name="김희정" userId="e354a40b-7d06-4789-8c15-93edbb47e669" providerId="ADAL" clId="{B6423393-09DF-4FB6-8768-1AF3BDBF054D}" dt="2019-11-27T09:48:35.542" v="16825" actId="164"/>
          <ac:spMkLst>
            <pc:docMk/>
            <pc:sldMk cId="2543793632" sldId="443"/>
            <ac:spMk id="8" creationId="{D7801351-6D94-4F28-8296-BDDD16DD6005}"/>
          </ac:spMkLst>
        </pc:spChg>
        <pc:grpChg chg="add mod">
          <ac:chgData name="김희정" userId="e354a40b-7d06-4789-8c15-93edbb47e669" providerId="ADAL" clId="{B6423393-09DF-4FB6-8768-1AF3BDBF054D}" dt="2019-11-27T11:56:28.841" v="20047" actId="1035"/>
          <ac:grpSpMkLst>
            <pc:docMk/>
            <pc:sldMk cId="2543793632" sldId="443"/>
            <ac:grpSpMk id="9" creationId="{5FA7015C-F4FF-4762-85AF-D0E2854CC67B}"/>
          </ac:grpSpMkLst>
        </pc:grpChg>
        <pc:grpChg chg="add mod">
          <ac:chgData name="김희정" userId="e354a40b-7d06-4789-8c15-93edbb47e669" providerId="ADAL" clId="{B6423393-09DF-4FB6-8768-1AF3BDBF054D}" dt="2019-11-27T09:48:44.137" v="16829" actId="164"/>
          <ac:grpSpMkLst>
            <pc:docMk/>
            <pc:sldMk cId="2543793632" sldId="443"/>
            <ac:grpSpMk id="10" creationId="{B97A3EE6-D929-4773-85E6-FF0CDAD77663}"/>
          </ac:grpSpMkLst>
        </pc:grpChg>
        <pc:picChg chg="add mod">
          <ac:chgData name="김희정" userId="e354a40b-7d06-4789-8c15-93edbb47e669" providerId="ADAL" clId="{B6423393-09DF-4FB6-8768-1AF3BDBF054D}" dt="2019-11-27T09:48:44.137" v="16829" actId="164"/>
          <ac:picMkLst>
            <pc:docMk/>
            <pc:sldMk cId="2543793632" sldId="443"/>
            <ac:picMk id="3" creationId="{0E7365F9-C90A-4DD0-8BFD-0901AAC51AFA}"/>
          </ac:picMkLst>
        </pc:picChg>
        <pc:picChg chg="add mod ord">
          <ac:chgData name="김희정" userId="e354a40b-7d06-4789-8c15-93edbb47e669" providerId="ADAL" clId="{B6423393-09DF-4FB6-8768-1AF3BDBF054D}" dt="2019-11-27T09:48:35.542" v="16825" actId="164"/>
          <ac:picMkLst>
            <pc:docMk/>
            <pc:sldMk cId="2543793632" sldId="443"/>
            <ac:picMk id="4" creationId="{2E7A24C7-7232-4276-BCD6-28C1D351400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2B0A868B-F02A-4E33-AF2B-FCD9A37E15F0}"/>
              </a:ext>
            </a:extLst>
          </p:cNvPr>
          <p:cNvSpPr>
            <a:spLocks noGrp="1"/>
          </p:cNvSpPr>
          <p:nvPr>
            <p:ph type="hdr" sz="quarter"/>
          </p:nvPr>
        </p:nvSpPr>
        <p:spPr>
          <a:xfrm>
            <a:off x="0" y="2"/>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58C51C68-38C5-4CC4-8F69-F2D04BB70E7A}"/>
              </a:ext>
            </a:extLst>
          </p:cNvPr>
          <p:cNvSpPr>
            <a:spLocks noGrp="1"/>
          </p:cNvSpPr>
          <p:nvPr>
            <p:ph type="dt" sz="quarter" idx="1"/>
          </p:nvPr>
        </p:nvSpPr>
        <p:spPr>
          <a:xfrm>
            <a:off x="3850443" y="2"/>
            <a:ext cx="2945659" cy="498056"/>
          </a:xfrm>
          <a:prstGeom prst="rect">
            <a:avLst/>
          </a:prstGeom>
        </p:spPr>
        <p:txBody>
          <a:bodyPr vert="horz" lIns="91440" tIns="45720" rIns="91440" bIns="45720" rtlCol="0"/>
          <a:lstStyle>
            <a:lvl1pPr algn="r">
              <a:defRPr sz="1200"/>
            </a:lvl1pPr>
          </a:lstStyle>
          <a:p>
            <a:fld id="{733EFAA3-BF23-4075-93DC-3BBB531B7557}" type="datetimeFigureOut">
              <a:rPr lang="ko-KR" altLang="en-US" smtClean="0"/>
              <a:t>2019-12-26</a:t>
            </a:fld>
            <a:endParaRPr lang="ko-KR" altLang="en-US"/>
          </a:p>
        </p:txBody>
      </p:sp>
      <p:sp>
        <p:nvSpPr>
          <p:cNvPr id="4" name="바닥글 개체 틀 3">
            <a:extLst>
              <a:ext uri="{FF2B5EF4-FFF2-40B4-BE49-F238E27FC236}">
                <a16:creationId xmlns:a16="http://schemas.microsoft.com/office/drawing/2014/main" id="{34BDB0E8-C8A4-4813-ABFC-530CD554EBB7}"/>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9DBDB372-F603-4041-91F1-5EA641C2C67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EA15110C-CF1B-46B5-B129-A0689C2B290F}" type="slidenum">
              <a:rPr lang="ko-KR" altLang="en-US" smtClean="0"/>
              <a:t>‹#›</a:t>
            </a:fld>
            <a:endParaRPr lang="ko-KR" altLang="en-US"/>
          </a:p>
        </p:txBody>
      </p:sp>
    </p:spTree>
    <p:extLst>
      <p:ext uri="{BB962C8B-B14F-4D97-AF65-F5344CB8AC3E}">
        <p14:creationId xmlns:p14="http://schemas.microsoft.com/office/powerpoint/2010/main" val="16722086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6" name="Shape 1186"/>
          <p:cNvSpPr>
            <a:spLocks noGrp="1" noRot="1" noChangeAspect="1"/>
          </p:cNvSpPr>
          <p:nvPr>
            <p:ph type="sldImg"/>
          </p:nvPr>
        </p:nvSpPr>
        <p:spPr>
          <a:xfrm>
            <a:off x="90488" y="744538"/>
            <a:ext cx="6616700" cy="3722687"/>
          </a:xfrm>
          <a:prstGeom prst="rect">
            <a:avLst/>
          </a:prstGeom>
        </p:spPr>
        <p:txBody>
          <a:bodyPr/>
          <a:lstStyle/>
          <a:p>
            <a:endParaRPr/>
          </a:p>
        </p:txBody>
      </p:sp>
      <p:sp>
        <p:nvSpPr>
          <p:cNvPr id="1187" name="Shape 1187"/>
          <p:cNvSpPr>
            <a:spLocks noGrp="1"/>
          </p:cNvSpPr>
          <p:nvPr>
            <p:ph type="body" sz="quarter" idx="1"/>
          </p:nvPr>
        </p:nvSpPr>
        <p:spPr>
          <a:xfrm>
            <a:off x="906357" y="4715153"/>
            <a:ext cx="4984962" cy="4466987"/>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lstStyle/>
          <a:p>
            <a:r>
              <a:rPr lang="ko-KR" altLang="en-US" sz="1400" dirty="0"/>
              <a:t>안녕하십니까</a:t>
            </a:r>
            <a:r>
              <a:rPr lang="en-US" altLang="ko-KR" sz="1400" dirty="0"/>
              <a:t>? </a:t>
            </a:r>
            <a:r>
              <a:rPr lang="en-US" altLang="ko-KR" sz="1400" b="1" dirty="0"/>
              <a:t>KIC Consulting ALM</a:t>
            </a:r>
            <a:r>
              <a:rPr lang="ko-KR" altLang="en-US" sz="1400" b="1" dirty="0"/>
              <a:t> </a:t>
            </a:r>
            <a:r>
              <a:rPr lang="en-US" altLang="ko-KR" sz="1400" b="1" dirty="0"/>
              <a:t>TEAM</a:t>
            </a:r>
            <a:r>
              <a:rPr lang="ko-KR" altLang="en-US" sz="1400" b="1" dirty="0"/>
              <a:t>의 김희정 사원</a:t>
            </a:r>
            <a:r>
              <a:rPr lang="ko-KR" altLang="en-US" sz="1400" dirty="0"/>
              <a:t>입니다</a:t>
            </a:r>
            <a:r>
              <a:rPr lang="en-US" altLang="ko-KR" sz="1400" dirty="0"/>
              <a:t>. </a:t>
            </a:r>
            <a:r>
              <a:rPr lang="ko-KR" altLang="en-US" sz="1400" dirty="0"/>
              <a:t>이번</a:t>
            </a:r>
            <a:r>
              <a:rPr lang="en-US" altLang="ko-KR" sz="1400" dirty="0"/>
              <a:t> </a:t>
            </a:r>
            <a:r>
              <a:rPr lang="ko-KR" altLang="en-US" sz="1400" dirty="0"/>
              <a:t>발표에서는 </a:t>
            </a:r>
            <a:r>
              <a:rPr lang="en-US" altLang="ko-KR" sz="1400" dirty="0"/>
              <a:t>Jira, Confluence, Bitbucket, Crowd</a:t>
            </a:r>
            <a:r>
              <a:rPr lang="ko-KR" altLang="en-US" sz="1400" dirty="0"/>
              <a:t>를 이용한 </a:t>
            </a:r>
            <a:r>
              <a:rPr lang="en-US" altLang="ko-KR" sz="1400" dirty="0"/>
              <a:t>ALM System </a:t>
            </a:r>
            <a:r>
              <a:rPr lang="ko-KR" altLang="en-US" sz="1400" dirty="0"/>
              <a:t>구축에 대해 발표하겠습니다</a:t>
            </a:r>
            <a:r>
              <a:rPr lang="en-US" altLang="ko-KR" sz="1400" dirty="0"/>
              <a:t>.</a:t>
            </a:r>
          </a:p>
          <a:p>
            <a:r>
              <a:rPr lang="ko-KR" altLang="en-US" sz="1400" dirty="0"/>
              <a:t>프로젝트 순서는 크게 </a:t>
            </a:r>
            <a:r>
              <a:rPr lang="en-US" altLang="ko-KR" sz="1400" dirty="0"/>
              <a:t>Project</a:t>
            </a:r>
            <a:r>
              <a:rPr lang="ko-KR" altLang="en-US" sz="1400" dirty="0"/>
              <a:t>에 대한 설명</a:t>
            </a:r>
            <a:r>
              <a:rPr lang="en-US" altLang="ko-KR" sz="1400" dirty="0"/>
              <a:t>, DEMO </a:t>
            </a:r>
            <a:r>
              <a:rPr lang="ko-KR" altLang="en-US" sz="1400" dirty="0"/>
              <a:t>순으로 진행</a:t>
            </a:r>
            <a:r>
              <a:rPr lang="en-US" altLang="ko-KR" sz="1400" dirty="0"/>
              <a:t>.</a:t>
            </a:r>
            <a:endParaRPr lang="ko-KR" altLang="en-US" sz="1400" dirty="0"/>
          </a:p>
        </p:txBody>
      </p:sp>
    </p:spTree>
    <p:extLst>
      <p:ext uri="{BB962C8B-B14F-4D97-AF65-F5344CB8AC3E}">
        <p14:creationId xmlns:p14="http://schemas.microsoft.com/office/powerpoint/2010/main" val="2705228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400" dirty="0"/>
              <a:t>유지보수 관리자는 현업담당자가 쓴 요구사항을 분석하고</a:t>
            </a:r>
            <a:r>
              <a:rPr lang="en-US" altLang="ko-KR" sz="1400" dirty="0"/>
              <a:t> </a:t>
            </a:r>
            <a:r>
              <a:rPr lang="ko-KR" altLang="en-US" sz="1400" dirty="0"/>
              <a:t>이해한 뒤</a:t>
            </a:r>
            <a:r>
              <a:rPr lang="en-US" altLang="ko-KR" sz="1400" dirty="0"/>
              <a:t>,</a:t>
            </a:r>
            <a:r>
              <a:rPr lang="ko-KR" altLang="en-US" sz="1400" dirty="0"/>
              <a:t> </a:t>
            </a:r>
            <a:r>
              <a:rPr lang="en-US" altLang="ko-KR" sz="1400" dirty="0"/>
              <a:t>Jira</a:t>
            </a:r>
            <a:r>
              <a:rPr lang="ko-KR" altLang="en-US" sz="1400" dirty="0"/>
              <a:t>에서 이슈를 생성합니다</a:t>
            </a:r>
            <a:r>
              <a:rPr lang="en-US" altLang="ko-KR" sz="1400" dirty="0"/>
              <a:t>. </a:t>
            </a:r>
          </a:p>
          <a:p>
            <a:r>
              <a:rPr lang="ko-KR" altLang="en-US" sz="1400" dirty="0"/>
              <a:t>이슈가 생성된 뒤에는 유지보수 담당자를 지정합니다</a:t>
            </a:r>
            <a:r>
              <a:rPr lang="en-US" altLang="ko-KR" sz="1400" dirty="0"/>
              <a:t>.</a:t>
            </a:r>
            <a:endParaRPr lang="ko-KR" altLang="en-US" sz="1400" dirty="0"/>
          </a:p>
        </p:txBody>
      </p:sp>
    </p:spTree>
    <p:extLst>
      <p:ext uri="{BB962C8B-B14F-4D97-AF65-F5344CB8AC3E}">
        <p14:creationId xmlns:p14="http://schemas.microsoft.com/office/powerpoint/2010/main" val="3785299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400" dirty="0"/>
              <a:t>지정 받은 유지보수 담당자는 마스터에서 직접 소스를 수정할 수 없기 때문에 </a:t>
            </a:r>
            <a:r>
              <a:rPr lang="en-US" altLang="ko-KR" sz="1400" dirty="0"/>
              <a:t>Development </a:t>
            </a:r>
            <a:r>
              <a:rPr lang="ko-KR" altLang="en-US" sz="1400" dirty="0"/>
              <a:t>칸에서 </a:t>
            </a:r>
            <a:r>
              <a:rPr lang="ko-KR" altLang="en-US" sz="1400" dirty="0" err="1"/>
              <a:t>브랜치를</a:t>
            </a:r>
            <a:r>
              <a:rPr lang="ko-KR" altLang="en-US" sz="1400" dirty="0"/>
              <a:t> 생성하고</a:t>
            </a:r>
            <a:r>
              <a:rPr lang="en-US" altLang="ko-KR" sz="1400" dirty="0"/>
              <a:t>, </a:t>
            </a:r>
            <a:r>
              <a:rPr lang="ko-KR" altLang="en-US" sz="1400" dirty="0" err="1"/>
              <a:t>브랜치가</a:t>
            </a:r>
            <a:r>
              <a:rPr lang="ko-KR" altLang="en-US" sz="1400" dirty="0"/>
              <a:t> 생성되면 자동으로 개발 시작 상태로 넘어갑니다</a:t>
            </a:r>
            <a:r>
              <a:rPr lang="en-US" altLang="ko-KR" sz="1400" dirty="0"/>
              <a:t>.</a:t>
            </a:r>
            <a:endParaRPr lang="ko-KR" altLang="en-US" sz="1400" dirty="0"/>
          </a:p>
        </p:txBody>
      </p:sp>
    </p:spTree>
    <p:extLst>
      <p:ext uri="{BB962C8B-B14F-4D97-AF65-F5344CB8AC3E}">
        <p14:creationId xmlns:p14="http://schemas.microsoft.com/office/powerpoint/2010/main" val="1612296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21031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438744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Shape 1425"/>
          <p:cNvSpPr>
            <a:spLocks noGrp="1" noRot="1" noChangeAspect="1"/>
          </p:cNvSpPr>
          <p:nvPr>
            <p:ph type="sldImg"/>
          </p:nvPr>
        </p:nvSpPr>
        <p:spPr>
          <a:xfrm>
            <a:off x="90488" y="744538"/>
            <a:ext cx="6616700" cy="3722687"/>
          </a:xfrm>
          <a:prstGeom prst="rect">
            <a:avLst/>
          </a:prstGeom>
        </p:spPr>
        <p:txBody>
          <a:bodyPr/>
          <a:lstStyle/>
          <a:p>
            <a:endParaRPr/>
          </a:p>
        </p:txBody>
      </p:sp>
      <p:sp>
        <p:nvSpPr>
          <p:cNvPr id="1426" name="Shape 1426"/>
          <p:cNvSpPr>
            <a:spLocks noGrp="1"/>
          </p:cNvSpPr>
          <p:nvPr>
            <p:ph type="body" sz="quarter" idx="1"/>
          </p:nvPr>
        </p:nvSpPr>
        <p:spPr>
          <a:prstGeom prst="rect">
            <a:avLst/>
          </a:prstGeom>
        </p:spPr>
        <p:txBody>
          <a:bodyPr/>
          <a:lstStyle/>
          <a:p>
            <a:r>
              <a:rPr lang="ko-KR" altLang="en-US" sz="1400" dirty="0"/>
              <a:t>이상으로</a:t>
            </a:r>
            <a:r>
              <a:rPr lang="en-US" sz="1400" dirty="0"/>
              <a:t> </a:t>
            </a:r>
            <a:r>
              <a:rPr lang="ko-KR" altLang="en-US" sz="1400" dirty="0"/>
              <a:t>시스템</a:t>
            </a:r>
            <a:r>
              <a:rPr lang="en-US" altLang="ko-KR" sz="1400" dirty="0"/>
              <a:t> </a:t>
            </a:r>
            <a:r>
              <a:rPr lang="ko-KR" altLang="en-US" sz="1400" dirty="0"/>
              <a:t>구축에 대한 발표를 마치겠습니다</a:t>
            </a:r>
            <a:r>
              <a:rPr lang="en-US" altLang="ko-KR" sz="1400" dirty="0"/>
              <a:t>.</a:t>
            </a:r>
            <a:endParaRPr sz="1400" dirty="0"/>
          </a:p>
        </p:txBody>
      </p:sp>
    </p:spTree>
    <p:extLst>
      <p:ext uri="{BB962C8B-B14F-4D97-AF65-F5344CB8AC3E}">
        <p14:creationId xmlns:p14="http://schemas.microsoft.com/office/powerpoint/2010/main" val="3564577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400" dirty="0"/>
              <a:t>먼저 </a:t>
            </a:r>
            <a:r>
              <a:rPr lang="en-US" altLang="ko-KR" sz="1400" dirty="0"/>
              <a:t>Project </a:t>
            </a:r>
            <a:r>
              <a:rPr lang="ko-KR" altLang="en-US" sz="1400" dirty="0"/>
              <a:t>설명입니다</a:t>
            </a:r>
            <a:r>
              <a:rPr lang="en-US" altLang="ko-KR" sz="1400" dirty="0"/>
              <a:t>. Project </a:t>
            </a:r>
            <a:r>
              <a:rPr lang="ko-KR" altLang="en-US" sz="1400" dirty="0"/>
              <a:t>소개 파트에서는 환경설정</a:t>
            </a:r>
            <a:r>
              <a:rPr lang="en-US" altLang="ko-KR" sz="1400" dirty="0"/>
              <a:t>, </a:t>
            </a:r>
            <a:r>
              <a:rPr lang="ko-KR" altLang="en-US" sz="1400" dirty="0"/>
              <a:t>워크플로우</a:t>
            </a:r>
            <a:r>
              <a:rPr lang="en-US" altLang="ko-KR" sz="1400" dirty="0"/>
              <a:t>, </a:t>
            </a:r>
            <a:r>
              <a:rPr lang="ko-KR" altLang="en-US" sz="1400" dirty="0"/>
              <a:t>대시보드</a:t>
            </a:r>
            <a:r>
              <a:rPr lang="en-US" altLang="ko-KR" sz="1400" dirty="0"/>
              <a:t>, </a:t>
            </a:r>
            <a:r>
              <a:rPr lang="ko-KR" altLang="en-US" sz="1400" dirty="0"/>
              <a:t>프로젝트 역할에 대해서 소개하겠습니다</a:t>
            </a:r>
            <a:r>
              <a:rPr lang="en-US" altLang="ko-KR" sz="1400" dirty="0"/>
              <a:t>. </a:t>
            </a:r>
            <a:r>
              <a:rPr lang="ko-KR" altLang="en-US" sz="1400" dirty="0"/>
              <a:t>대시보드는 스크린샷을 통해 보여드리겠습니다</a:t>
            </a:r>
            <a:r>
              <a:rPr lang="en-US" altLang="ko-KR" sz="1400" dirty="0"/>
              <a:t>.</a:t>
            </a:r>
            <a:endParaRPr lang="ko-KR" altLang="en-US" sz="1400" dirty="0"/>
          </a:p>
        </p:txBody>
      </p:sp>
    </p:spTree>
    <p:extLst>
      <p:ext uri="{BB962C8B-B14F-4D97-AF65-F5344CB8AC3E}">
        <p14:creationId xmlns:p14="http://schemas.microsoft.com/office/powerpoint/2010/main" val="322526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90488" y="744538"/>
            <a:ext cx="6616700" cy="3722687"/>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lang="ko-KR" altLang="en-US" sz="1400" b="0" dirty="0"/>
              <a:t>먼저 </a:t>
            </a:r>
            <a:r>
              <a:rPr lang="en-US" altLang="ko-KR" sz="1400" b="1" dirty="0"/>
              <a:t>Project </a:t>
            </a:r>
            <a:r>
              <a:rPr lang="ko-KR" altLang="en-US" sz="1400" b="1" dirty="0"/>
              <a:t>환경설정</a:t>
            </a:r>
            <a:r>
              <a:rPr lang="ko-KR" altLang="en-US" sz="1400" b="0" dirty="0"/>
              <a:t>입니다</a:t>
            </a:r>
            <a:r>
              <a:rPr lang="en-US" altLang="ko-KR" sz="1400" b="0" dirty="0"/>
              <a:t>. </a:t>
            </a:r>
            <a:r>
              <a:rPr lang="ko-KR" altLang="en-US" sz="1400" b="0" dirty="0"/>
              <a:t>프로젝트 이름은 </a:t>
            </a:r>
            <a:r>
              <a:rPr lang="en-US" altLang="ko-KR" sz="1400" b="0" dirty="0"/>
              <a:t>DEMO</a:t>
            </a:r>
            <a:r>
              <a:rPr lang="ko-KR" altLang="en-US" sz="1400" b="0" dirty="0"/>
              <a:t>이며</a:t>
            </a:r>
            <a:r>
              <a:rPr lang="en-US" altLang="ko-KR" sz="1400" b="0" dirty="0"/>
              <a:t>, Project </a:t>
            </a:r>
            <a:r>
              <a:rPr lang="ko-KR" altLang="en-US" sz="1400" b="0" dirty="0"/>
              <a:t>유형은 소프트웨어 프로젝트입니다</a:t>
            </a:r>
            <a:r>
              <a:rPr lang="en-US" altLang="ko-KR" sz="1400" b="0" dirty="0"/>
              <a:t>. </a:t>
            </a:r>
          </a:p>
          <a:p>
            <a:r>
              <a:rPr lang="ko-KR" altLang="en-US" sz="1400" b="0" dirty="0"/>
              <a:t>사용하는 이슈 유형은 버그</a:t>
            </a:r>
            <a:r>
              <a:rPr lang="en-US" altLang="ko-KR" sz="1400" b="0" dirty="0"/>
              <a:t>, Impro, </a:t>
            </a:r>
            <a:r>
              <a:rPr lang="ko-KR" altLang="en-US" sz="1400" b="0" dirty="0"/>
              <a:t>새 기능</a:t>
            </a:r>
            <a:r>
              <a:rPr lang="en-US" altLang="ko-KR" sz="1400" b="0" dirty="0"/>
              <a:t>, task, sub-task, Change Request</a:t>
            </a:r>
            <a:r>
              <a:rPr lang="ko-KR" altLang="en-US" sz="1400" b="0" dirty="0"/>
              <a:t>로 이뤄져 있으며</a:t>
            </a:r>
            <a:r>
              <a:rPr lang="en-US" altLang="ko-KR" sz="1400" b="0" dirty="0"/>
              <a:t>, </a:t>
            </a:r>
            <a:r>
              <a:rPr lang="ko-KR" altLang="en-US" sz="1400" b="0" dirty="0"/>
              <a:t>변경 요청인 </a:t>
            </a:r>
            <a:r>
              <a:rPr lang="en-US" altLang="ko-KR" sz="1400" b="0" dirty="0"/>
              <a:t>Change Request</a:t>
            </a:r>
            <a:r>
              <a:rPr lang="ko-KR" altLang="en-US" sz="1400" b="0" dirty="0"/>
              <a:t>는 이 시연의 핵심입니다</a:t>
            </a:r>
            <a:r>
              <a:rPr lang="en-US" altLang="ko-KR" sz="1400" b="0" dirty="0"/>
              <a:t>.</a:t>
            </a:r>
          </a:p>
          <a:p>
            <a:r>
              <a:rPr lang="ko-KR" altLang="en-US" sz="1400" b="0" dirty="0"/>
              <a:t>이 프로젝트에서 사용하는 워크플로우는 </a:t>
            </a:r>
            <a:r>
              <a:rPr lang="en-US" altLang="ko-KR" sz="1400" b="0" dirty="0"/>
              <a:t>Change Request</a:t>
            </a:r>
            <a:r>
              <a:rPr lang="ko-KR" altLang="en-US" sz="1400" b="0" dirty="0"/>
              <a:t>에서는 </a:t>
            </a:r>
            <a:r>
              <a:rPr lang="ko-KR" altLang="en-US" sz="1400" b="0" dirty="0" err="1"/>
              <a:t>커스텀된</a:t>
            </a:r>
            <a:r>
              <a:rPr lang="ko-KR" altLang="en-US" sz="1400" b="0" dirty="0"/>
              <a:t> </a:t>
            </a:r>
            <a:r>
              <a:rPr lang="en-US" altLang="ko-KR" sz="1400" b="0" dirty="0"/>
              <a:t>DEMO </a:t>
            </a:r>
            <a:r>
              <a:rPr lang="ko-KR" altLang="en-US" sz="1400" b="0" dirty="0"/>
              <a:t>워크플로우를 이용합니다</a:t>
            </a:r>
            <a:r>
              <a:rPr lang="en-US" altLang="ko-KR" sz="1400" b="0" dirty="0"/>
              <a:t>.</a:t>
            </a:r>
            <a:endParaRPr sz="1400" b="0" dirty="0"/>
          </a:p>
        </p:txBody>
      </p:sp>
    </p:spTree>
    <p:extLst>
      <p:ext uri="{BB962C8B-B14F-4D97-AF65-F5344CB8AC3E}">
        <p14:creationId xmlns:p14="http://schemas.microsoft.com/office/powerpoint/2010/main" val="248238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90488" y="744538"/>
            <a:ext cx="6616700" cy="3722687"/>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lang="ko-KR" altLang="en-US" sz="1400" dirty="0"/>
              <a:t>다음은 워크플로우 설명입니다</a:t>
            </a:r>
            <a:r>
              <a:rPr lang="en-US" altLang="ko-KR" sz="1400" dirty="0"/>
              <a:t>. Software Simplified Workflow</a:t>
            </a:r>
            <a:r>
              <a:rPr lang="ko-KR" altLang="en-US" sz="1400" dirty="0"/>
              <a:t>는 </a:t>
            </a:r>
            <a:r>
              <a:rPr lang="en-US" altLang="ko-KR" sz="1400" dirty="0"/>
              <a:t>Jira</a:t>
            </a:r>
            <a:r>
              <a:rPr lang="ko-KR" altLang="en-US" sz="1400" dirty="0"/>
              <a:t>에서 기본적으로 제공하는 워크플로우이기 때문에 생략하고 </a:t>
            </a:r>
            <a:r>
              <a:rPr lang="en-US" altLang="ko-KR" sz="1400" b="1" dirty="0"/>
              <a:t>DEMO Workflow</a:t>
            </a:r>
            <a:r>
              <a:rPr lang="ko-KR" altLang="en-US" sz="1400" b="1" dirty="0"/>
              <a:t>에 대해 설명하겠습니다</a:t>
            </a:r>
            <a:r>
              <a:rPr lang="en-US" altLang="ko-KR" sz="1400" b="1" dirty="0"/>
              <a:t>.</a:t>
            </a:r>
            <a:endParaRPr sz="1400" b="1" dirty="0"/>
          </a:p>
        </p:txBody>
      </p:sp>
    </p:spTree>
    <p:extLst>
      <p:ext uri="{BB962C8B-B14F-4D97-AF65-F5344CB8AC3E}">
        <p14:creationId xmlns:p14="http://schemas.microsoft.com/office/powerpoint/2010/main" val="364368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400" dirty="0"/>
              <a:t>대시보드에서는 변경요청 현황에 대해서 추적할 수 있도록 만들어 보았습니다</a:t>
            </a:r>
            <a:r>
              <a:rPr lang="en-US" altLang="ko-KR" sz="1400" dirty="0"/>
              <a:t>. </a:t>
            </a:r>
          </a:p>
          <a:p>
            <a:r>
              <a:rPr lang="ko-KR" altLang="en-US" sz="1400" b="1" dirty="0"/>
              <a:t>대시보드에는 솔루션 별 현황과 담당자 별 변경 요청 할당 현황</a:t>
            </a:r>
            <a:r>
              <a:rPr lang="en-US" altLang="ko-KR" sz="1400" b="1" dirty="0"/>
              <a:t>, </a:t>
            </a:r>
            <a:r>
              <a:rPr lang="ko-KR" altLang="en-US" sz="1400" b="1" dirty="0" err="1"/>
              <a:t>날짜별</a:t>
            </a:r>
            <a:r>
              <a:rPr lang="ko-KR" altLang="en-US" sz="1400" b="1" dirty="0"/>
              <a:t> 소스 수정 내역</a:t>
            </a:r>
            <a:r>
              <a:rPr lang="en-US" altLang="ko-KR" sz="1400" b="1" dirty="0"/>
              <a:t>, </a:t>
            </a:r>
            <a:r>
              <a:rPr lang="ko-KR" altLang="en-US" sz="1400" b="1" dirty="0"/>
              <a:t>나에게 할당된 현황이 있는 것을 보실 수 있습니다</a:t>
            </a:r>
            <a:r>
              <a:rPr lang="en-US" altLang="ko-KR" sz="1400" b="1" dirty="0"/>
              <a:t>. </a:t>
            </a:r>
          </a:p>
          <a:p>
            <a:r>
              <a:rPr lang="ko-KR" altLang="en-US" sz="1400" b="1" dirty="0"/>
              <a:t>두 개씩 있는 이유 설명</a:t>
            </a:r>
          </a:p>
        </p:txBody>
      </p:sp>
    </p:spTree>
    <p:extLst>
      <p:ext uri="{BB962C8B-B14F-4D97-AF65-F5344CB8AC3E}">
        <p14:creationId xmlns:p14="http://schemas.microsoft.com/office/powerpoint/2010/main" val="278858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90488" y="744538"/>
            <a:ext cx="6616700" cy="3722687"/>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lang="ko-KR" altLang="en-US" sz="1400" dirty="0"/>
              <a:t>다음은 프로젝트 역할입니다</a:t>
            </a:r>
            <a:r>
              <a:rPr lang="en-US" altLang="ko-KR" sz="1400" dirty="0"/>
              <a:t>. </a:t>
            </a:r>
            <a:r>
              <a:rPr lang="ko-KR" altLang="en-US" sz="1400" dirty="0"/>
              <a:t>프로젝트 역할에는 현업 담당자</a:t>
            </a:r>
            <a:r>
              <a:rPr lang="en-US" altLang="ko-KR" sz="1400" dirty="0"/>
              <a:t>, </a:t>
            </a:r>
            <a:r>
              <a:rPr lang="ko-KR" altLang="en-US" sz="1400" dirty="0"/>
              <a:t>유지보수 관리자</a:t>
            </a:r>
            <a:r>
              <a:rPr lang="en-US" altLang="ko-KR" sz="1400" dirty="0"/>
              <a:t>, </a:t>
            </a:r>
            <a:r>
              <a:rPr lang="ko-KR" altLang="en-US" sz="1400" dirty="0"/>
              <a:t>유지보수 담당자</a:t>
            </a:r>
            <a:r>
              <a:rPr lang="en-US" altLang="ko-KR" sz="1400" dirty="0"/>
              <a:t>, </a:t>
            </a:r>
            <a:r>
              <a:rPr lang="ko-KR" altLang="en-US" sz="1400" dirty="0"/>
              <a:t>리뷰 담당자</a:t>
            </a:r>
            <a:r>
              <a:rPr lang="en-US" altLang="ko-KR" sz="1400" dirty="0"/>
              <a:t>, </a:t>
            </a:r>
            <a:r>
              <a:rPr lang="ko-KR" altLang="en-US" sz="1400" dirty="0"/>
              <a:t>빌드</a:t>
            </a:r>
            <a:r>
              <a:rPr lang="en-US" altLang="ko-KR" sz="1400" dirty="0"/>
              <a:t>/</a:t>
            </a:r>
            <a:r>
              <a:rPr lang="ko-KR" altLang="en-US" sz="1400" dirty="0"/>
              <a:t>배포 담당자가 있으며</a:t>
            </a:r>
            <a:r>
              <a:rPr lang="en-US" altLang="ko-KR" sz="1400" dirty="0"/>
              <a:t>, </a:t>
            </a:r>
            <a:r>
              <a:rPr lang="ko-KR" altLang="en-US" sz="1400" dirty="0"/>
              <a:t>각자 다른 역할을 수행합니다</a:t>
            </a:r>
            <a:r>
              <a:rPr lang="en-US" altLang="ko-KR" sz="1400" dirty="0"/>
              <a:t>.</a:t>
            </a:r>
          </a:p>
          <a:p>
            <a:r>
              <a:rPr lang="ko-KR" altLang="en-US" sz="1400" b="1" dirty="0"/>
              <a:t>역할 설명</a:t>
            </a:r>
            <a:endParaRPr sz="1400" b="1" dirty="0"/>
          </a:p>
        </p:txBody>
      </p:sp>
    </p:spTree>
    <p:extLst>
      <p:ext uri="{BB962C8B-B14F-4D97-AF65-F5344CB8AC3E}">
        <p14:creationId xmlns:p14="http://schemas.microsoft.com/office/powerpoint/2010/main" val="846085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400" dirty="0"/>
              <a:t>다음은 역할에 따라 시연하도록 하겠습니다</a:t>
            </a:r>
            <a:r>
              <a:rPr lang="en-US" altLang="ko-KR" sz="1400" dirty="0"/>
              <a:t>. </a:t>
            </a:r>
            <a:r>
              <a:rPr lang="ko-KR" altLang="en-US" sz="1400" dirty="0"/>
              <a:t>먼저 샘플 요구사항을 설명 드리고</a:t>
            </a:r>
            <a:r>
              <a:rPr lang="en-US" altLang="ko-KR" sz="1400" dirty="0"/>
              <a:t>, </a:t>
            </a:r>
            <a:r>
              <a:rPr lang="ko-KR" altLang="en-US" sz="1400" dirty="0"/>
              <a:t>역할에 따라 요구사항을 구현하는 시뮬레이션을 하도록 하겠습니다</a:t>
            </a:r>
            <a:r>
              <a:rPr lang="en-US" altLang="ko-KR" sz="1400" dirty="0"/>
              <a:t>.</a:t>
            </a:r>
            <a:endParaRPr lang="ko-KR" altLang="en-US" sz="1400" dirty="0"/>
          </a:p>
        </p:txBody>
      </p:sp>
    </p:spTree>
    <p:extLst>
      <p:ext uri="{BB962C8B-B14F-4D97-AF65-F5344CB8AC3E}">
        <p14:creationId xmlns:p14="http://schemas.microsoft.com/office/powerpoint/2010/main" val="331454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400" dirty="0"/>
              <a:t>화면의 사이트는 </a:t>
            </a:r>
            <a:r>
              <a:rPr lang="ko-KR" altLang="en-US" sz="1400" b="1" dirty="0"/>
              <a:t>데모를 위해 호스팅 된 사이트</a:t>
            </a:r>
            <a:r>
              <a:rPr lang="ko-KR" altLang="en-US" sz="1400" dirty="0"/>
              <a:t>인데요</a:t>
            </a:r>
            <a:r>
              <a:rPr lang="en-US" altLang="ko-KR" sz="1400" b="1" dirty="0"/>
              <a:t>, Header</a:t>
            </a:r>
            <a:r>
              <a:rPr lang="ko-KR" altLang="en-US" sz="1400" b="1" dirty="0"/>
              <a:t>바에 </a:t>
            </a:r>
            <a:r>
              <a:rPr lang="en-US" altLang="ko-KR" sz="1400" b="1" dirty="0"/>
              <a:t>ALM</a:t>
            </a:r>
            <a:r>
              <a:rPr lang="ko-KR" altLang="en-US" sz="1400" b="1" dirty="0"/>
              <a:t>과 </a:t>
            </a:r>
            <a:r>
              <a:rPr lang="en-US" altLang="ko-KR" sz="1400" b="1" dirty="0"/>
              <a:t>Production, Contact</a:t>
            </a:r>
            <a:r>
              <a:rPr lang="ko-KR" altLang="en-US" sz="1400" dirty="0"/>
              <a:t>가 있는 것을 보실 수 있습니다</a:t>
            </a:r>
            <a:r>
              <a:rPr lang="en-US" altLang="ko-KR" sz="1400" dirty="0"/>
              <a:t>.</a:t>
            </a:r>
            <a:endParaRPr lang="ko-KR" altLang="en-US" sz="1400" dirty="0"/>
          </a:p>
        </p:txBody>
      </p:sp>
    </p:spTree>
    <p:extLst>
      <p:ext uri="{BB962C8B-B14F-4D97-AF65-F5344CB8AC3E}">
        <p14:creationId xmlns:p14="http://schemas.microsoft.com/office/powerpoint/2010/main" val="339319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400" dirty="0"/>
              <a:t>현업담당자의 역할은 </a:t>
            </a:r>
            <a:r>
              <a:rPr lang="en-US" altLang="ko-KR" sz="1400" dirty="0"/>
              <a:t>Confluence </a:t>
            </a:r>
            <a:r>
              <a:rPr lang="ko-KR" altLang="en-US" sz="1400" dirty="0"/>
              <a:t>페이지에서 요구사항 정의서 템플릿을 통해 요구사항을 작성하고 담당자에게 문의합니다</a:t>
            </a:r>
            <a:r>
              <a:rPr lang="en-US" altLang="ko-KR" sz="1400" dirty="0"/>
              <a:t>.</a:t>
            </a:r>
            <a:endParaRPr lang="ko-KR" altLang="en-US" sz="1400" dirty="0"/>
          </a:p>
        </p:txBody>
      </p:sp>
    </p:spTree>
    <p:extLst>
      <p:ext uri="{BB962C8B-B14F-4D97-AF65-F5344CB8AC3E}">
        <p14:creationId xmlns:p14="http://schemas.microsoft.com/office/powerpoint/2010/main" val="3734118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_N900">
    <p:bg>
      <p:bgPr>
        <a:solidFill>
          <a:srgbClr val="091E42"/>
        </a:solidFill>
        <a:effectLst/>
      </p:bgPr>
    </p:bg>
    <p:spTree>
      <p:nvGrpSpPr>
        <p:cNvPr id="1" name=""/>
        <p:cNvGrpSpPr/>
        <p:nvPr/>
      </p:nvGrpSpPr>
      <p:grpSpPr>
        <a:xfrm>
          <a:off x="0" y="0"/>
          <a:ext cx="0" cy="0"/>
          <a:chOff x="0" y="0"/>
          <a:chExt cx="0" cy="0"/>
        </a:xfrm>
      </p:grpSpPr>
      <p:sp>
        <p:nvSpPr>
          <p:cNvPr id="26"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_B400">
    <p:spTree>
      <p:nvGrpSpPr>
        <p:cNvPr id="1" name=""/>
        <p:cNvGrpSpPr/>
        <p:nvPr/>
      </p:nvGrpSpPr>
      <p:grpSpPr>
        <a:xfrm>
          <a:off x="0" y="0"/>
          <a:ext cx="0" cy="0"/>
          <a:chOff x="0" y="0"/>
          <a:chExt cx="0" cy="0"/>
        </a:xfrm>
      </p:grpSpPr>
      <p:sp>
        <p:nvSpPr>
          <p:cNvPr id="33"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ntro / Outro">
    <p:spTree>
      <p:nvGrpSpPr>
        <p:cNvPr id="1" name=""/>
        <p:cNvGrpSpPr/>
        <p:nvPr/>
      </p:nvGrpSpPr>
      <p:grpSpPr>
        <a:xfrm>
          <a:off x="0" y="0"/>
          <a:ext cx="0" cy="0"/>
          <a:chOff x="0" y="0"/>
          <a:chExt cx="0" cy="0"/>
        </a:xfrm>
      </p:grpSpPr>
      <p:sp>
        <p:nvSpPr>
          <p:cNvPr id="40" name="SPEAKER PERSON  |  SPEAKER TITLE  |  @Socialmediahandle"/>
          <p:cNvSpPr>
            <a:spLocks noGrp="1"/>
          </p:cNvSpPr>
          <p:nvPr>
            <p:ph type="body" sz="quarter" idx="13"/>
          </p:nvPr>
        </p:nvSpPr>
        <p:spPr>
          <a:xfrm>
            <a:off x="3726656" y="11506881"/>
            <a:ext cx="16930688" cy="810420"/>
          </a:xfrm>
          <a:prstGeom prst="rect">
            <a:avLst/>
          </a:prstGeom>
        </p:spPr>
        <p:txBody>
          <a:bodyPr lIns="17859" tIns="17859" rIns="17859" bIns="17859" anchor="t">
            <a:spAutoFit/>
          </a:bodyPr>
          <a:lstStyle/>
          <a:p>
            <a:pPr marL="0" lvl="1" indent="228600" defTabSz="825500">
              <a:spcBef>
                <a:spcPts val="0"/>
              </a:spcBef>
              <a:buSzTx/>
              <a:buNone/>
              <a:defRPr sz="4800" b="0" cap="all" spc="479" baseline="31999">
                <a:latin typeface="Circular Pro Black"/>
                <a:ea typeface="Circular Pro Black"/>
                <a:cs typeface="Circular Pro Black"/>
                <a:sym typeface="Circular Pro Black"/>
              </a:defRPr>
            </a:pPr>
            <a:r>
              <a:t>SPEAKER PERSON  |  SPEAKER TITLE  |  @Socialmediahandle</a:t>
            </a:r>
          </a:p>
        </p:txBody>
      </p:sp>
      <p:pic>
        <p:nvPicPr>
          <p:cNvPr id="41" name="atlassian_cmyk_allwhite_stacked.pdf" descr="atlassian_cmyk_allwhite_stacked.pdf"/>
          <p:cNvPicPr>
            <a:picLocks noChangeAspect="1"/>
          </p:cNvPicPr>
          <p:nvPr/>
        </p:nvPicPr>
        <p:blipFill>
          <a:blip r:embed="rId2"/>
          <a:srcRect b="30237"/>
          <a:stretch>
            <a:fillRect/>
          </a:stretch>
        </p:blipFill>
        <p:spPr>
          <a:xfrm>
            <a:off x="10628709" y="1766181"/>
            <a:ext cx="3126681" cy="1591360"/>
          </a:xfrm>
          <a:prstGeom prst="rect">
            <a:avLst/>
          </a:prstGeom>
          <a:ln w="12700">
            <a:miter lim="400000"/>
          </a:ln>
        </p:spPr>
      </p:pic>
      <p:sp>
        <p:nvSpPr>
          <p:cNvPr id="42" name="Talk Title"/>
          <p:cNvSpPr>
            <a:spLocks noGrp="1"/>
          </p:cNvSpPr>
          <p:nvPr>
            <p:ph type="body" sz="quarter" idx="14"/>
          </p:nvPr>
        </p:nvSpPr>
        <p:spPr>
          <a:xfrm>
            <a:off x="1777658" y="5396259"/>
            <a:ext cx="20828683" cy="2032001"/>
          </a:xfrm>
          <a:prstGeom prst="rect">
            <a:avLst/>
          </a:prstGeom>
        </p:spPr>
        <p:txBody>
          <a:bodyPr anchor="b">
            <a:spAutoFit/>
          </a:bodyPr>
          <a:lstStyle>
            <a:lvl1pPr marL="0" indent="0" defTabSz="825500">
              <a:spcBef>
                <a:spcPts val="0"/>
              </a:spcBef>
              <a:buSzTx/>
              <a:buNone/>
              <a:defRPr sz="12000" spc="-119"/>
            </a:lvl1pPr>
          </a:lstStyle>
          <a:p>
            <a:r>
              <a:t>Talk Title</a:t>
            </a:r>
          </a:p>
        </p:txBody>
      </p:sp>
      <p:sp>
        <p:nvSpPr>
          <p:cNvPr id="43" name="Subtitle"/>
          <p:cNvSpPr>
            <a:spLocks noGrp="1"/>
          </p:cNvSpPr>
          <p:nvPr>
            <p:ph type="body" sz="quarter" idx="15"/>
          </p:nvPr>
        </p:nvSpPr>
        <p:spPr>
          <a:xfrm>
            <a:off x="1777658" y="7367240"/>
            <a:ext cx="20828683" cy="876301"/>
          </a:xfrm>
          <a:prstGeom prst="rect">
            <a:avLst/>
          </a:prstGeom>
        </p:spPr>
        <p:txBody>
          <a:bodyPr anchor="t">
            <a:spAutoFit/>
          </a:bodyPr>
          <a:lstStyle>
            <a:lvl1pPr marL="0" indent="0" defTabSz="825500">
              <a:spcBef>
                <a:spcPts val="0"/>
              </a:spcBef>
              <a:buSzTx/>
              <a:buNone/>
              <a:defRPr sz="4800" b="0" spc="-48"/>
            </a:lvl1pPr>
          </a:lstStyle>
          <a:p>
            <a:r>
              <a:t>Subtitle</a:t>
            </a:r>
          </a:p>
        </p:txBody>
      </p:sp>
      <p:sp>
        <p:nvSpPr>
          <p:cNvPr id="44" name="the_gentlewoman_gallery_005.jpg"/>
          <p:cNvSpPr>
            <a:spLocks noGrp="1"/>
          </p:cNvSpPr>
          <p:nvPr>
            <p:ph type="pic" sz="quarter" idx="16"/>
          </p:nvPr>
        </p:nvSpPr>
        <p:spPr>
          <a:xfrm>
            <a:off x="11418290" y="9701353"/>
            <a:ext cx="1547420" cy="1547420"/>
          </a:xfrm>
          <a:prstGeom prst="rect">
            <a:avLst/>
          </a:prstGeom>
        </p:spPr>
        <p:txBody>
          <a:bodyPr lIns="91439" tIns="45719" rIns="91439" bIns="45719" anchor="t">
            <a:noAutofit/>
          </a:bodyPr>
          <a:lstStyle/>
          <a:p>
            <a:endParaRPr/>
          </a:p>
        </p:txBody>
      </p:sp>
      <p:sp>
        <p:nvSpPr>
          <p:cNvPr id="45"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ocVersion_Text Heavy Talking Points">
    <p:bg>
      <p:bgPr>
        <a:solidFill>
          <a:srgbClr val="091E42"/>
        </a:solidFill>
        <a:effectLst/>
      </p:bgPr>
    </p:bg>
    <p:spTree>
      <p:nvGrpSpPr>
        <p:cNvPr id="1" name=""/>
        <p:cNvGrpSpPr/>
        <p:nvPr/>
      </p:nvGrpSpPr>
      <p:grpSpPr>
        <a:xfrm>
          <a:off x="0" y="0"/>
          <a:ext cx="0" cy="0"/>
          <a:chOff x="0" y="0"/>
          <a:chExt cx="0" cy="0"/>
        </a:xfrm>
      </p:grpSpPr>
      <p:sp>
        <p:nvSpPr>
          <p:cNvPr id="1003" name="직사각형"/>
          <p:cNvSpPr/>
          <p:nvPr/>
        </p:nvSpPr>
        <p:spPr>
          <a:xfrm>
            <a:off x="6347294" y="0"/>
            <a:ext cx="18036706" cy="13716001"/>
          </a:xfrm>
          <a:prstGeom prst="rect">
            <a:avLst/>
          </a:prstGeom>
          <a:solidFill>
            <a:srgbClr val="FFFFFF"/>
          </a:solidFill>
          <a:ln w="12700">
            <a:miter lim="400000"/>
          </a:ln>
        </p:spPr>
        <p:txBody>
          <a:bodyPr lIns="50800" tIns="50800" rIns="50800" bIns="50800" anchor="ctr"/>
          <a:lstStyle/>
          <a:p>
            <a:pPr>
              <a:defRPr sz="3600" spc="-36"/>
            </a:pPr>
            <a:endParaRPr/>
          </a:p>
        </p:txBody>
      </p:sp>
      <p:sp>
        <p:nvSpPr>
          <p:cNvPr id="1004" name="Document version"/>
          <p:cNvSpPr>
            <a:spLocks noGrp="1"/>
          </p:cNvSpPr>
          <p:nvPr>
            <p:ph type="body" sz="quarter" idx="13"/>
          </p:nvPr>
        </p:nvSpPr>
        <p:spPr>
          <a:xfrm>
            <a:off x="792589" y="1000928"/>
            <a:ext cx="4762116" cy="2073276"/>
          </a:xfrm>
          <a:prstGeom prst="rect">
            <a:avLst/>
          </a:prstGeom>
        </p:spPr>
        <p:txBody>
          <a:bodyPr lIns="71437" tIns="71437" rIns="71437" bIns="71437" anchor="t">
            <a:spAutoFit/>
          </a:bodyPr>
          <a:lstStyle>
            <a:lvl1pPr marL="0" indent="0" defTabSz="825500">
              <a:spcBef>
                <a:spcPts val="0"/>
              </a:spcBef>
              <a:buClr>
                <a:srgbClr val="58AEE1"/>
              </a:buClr>
              <a:buSzTx/>
              <a:buNone/>
              <a:defRPr sz="6000" spc="-59"/>
            </a:lvl1pPr>
          </a:lstStyle>
          <a:p>
            <a:r>
              <a:t>Document version</a:t>
            </a:r>
          </a:p>
        </p:txBody>
      </p:sp>
      <p:sp>
        <p:nvSpPr>
          <p:cNvPr id="1005" name="Bold text"/>
          <p:cNvSpPr>
            <a:spLocks noGrp="1"/>
          </p:cNvSpPr>
          <p:nvPr>
            <p:ph type="body" sz="quarter" idx="14"/>
          </p:nvPr>
        </p:nvSpPr>
        <p:spPr>
          <a:xfrm>
            <a:off x="951339" y="5355863"/>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spc="-48"/>
            </a:lvl1pPr>
          </a:lstStyle>
          <a:p>
            <a:r>
              <a:t>Bold text</a:t>
            </a:r>
          </a:p>
        </p:txBody>
      </p:sp>
      <p:sp>
        <p:nvSpPr>
          <p:cNvPr id="1006" name="Still good"/>
          <p:cNvSpPr>
            <a:spLocks noGrp="1"/>
          </p:cNvSpPr>
          <p:nvPr>
            <p:ph type="body" sz="quarter" idx="15"/>
          </p:nvPr>
        </p:nvSpPr>
        <p:spPr>
          <a:xfrm>
            <a:off x="951339" y="7239544"/>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b="0" spc="-48"/>
            </a:lvl1pPr>
          </a:lstStyle>
          <a:p>
            <a:r>
              <a:t>Still good</a:t>
            </a:r>
          </a:p>
        </p:txBody>
      </p:sp>
      <p:sp>
        <p:nvSpPr>
          <p:cNvPr id="1007" name="사각형"/>
          <p:cNvSpPr>
            <a:spLocks noGrp="1"/>
          </p:cNvSpPr>
          <p:nvPr>
            <p:ph type="body" sz="quarter" idx="16"/>
          </p:nvPr>
        </p:nvSpPr>
        <p:spPr>
          <a:xfrm rot="18900000">
            <a:off x="6016374" y="5483730"/>
            <a:ext cx="661841" cy="661841"/>
          </a:xfrm>
          <a:prstGeom prst="rect">
            <a:avLst/>
          </a:prstGeom>
          <a:solidFill>
            <a:srgbClr val="FFFFFF"/>
          </a:solidFill>
        </p:spPr>
        <p:txBody>
          <a:bodyPr>
            <a:noAutofit/>
          </a:bodyPr>
          <a:lstStyle/>
          <a:p>
            <a:pPr marL="0" indent="0" algn="l" defTabSz="825500">
              <a:spcBef>
                <a:spcPts val="0"/>
              </a:spcBef>
              <a:buSzTx/>
              <a:buNone/>
              <a:defRPr sz="3600" b="0" spc="-36">
                <a:solidFill>
                  <a:schemeClr val="accent1">
                    <a:hueOff val="-417200"/>
                    <a:satOff val="-79665"/>
                    <a:lumOff val="48516"/>
                  </a:schemeClr>
                </a:solidFill>
              </a:defRPr>
            </a:pPr>
            <a:endParaRPr/>
          </a:p>
        </p:txBody>
      </p:sp>
      <p:sp>
        <p:nvSpPr>
          <p:cNvPr id="1008" name="To use"/>
          <p:cNvSpPr>
            <a:spLocks noGrp="1"/>
          </p:cNvSpPr>
          <p:nvPr>
            <p:ph type="body" sz="quarter" idx="17"/>
          </p:nvPr>
        </p:nvSpPr>
        <p:spPr>
          <a:xfrm>
            <a:off x="951339" y="9123227"/>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b="0" spc="-48"/>
            </a:lvl1pPr>
          </a:lstStyle>
          <a:p>
            <a:r>
              <a:t>To use</a:t>
            </a:r>
          </a:p>
        </p:txBody>
      </p:sp>
      <p:sp>
        <p:nvSpPr>
          <p:cNvPr id="1009" name="Lower opacity"/>
          <p:cNvSpPr>
            <a:spLocks noGrp="1"/>
          </p:cNvSpPr>
          <p:nvPr>
            <p:ph type="body" sz="quarter" idx="18"/>
          </p:nvPr>
        </p:nvSpPr>
        <p:spPr>
          <a:xfrm>
            <a:off x="951339" y="11006909"/>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b="0" spc="-48"/>
            </a:lvl1pPr>
          </a:lstStyle>
          <a:p>
            <a:r>
              <a:t>Lower opacity</a:t>
            </a:r>
          </a:p>
        </p:txBody>
      </p:sp>
      <p:sp>
        <p:nvSpPr>
          <p:cNvPr id="1010" name="선"/>
          <p:cNvSpPr>
            <a:spLocks noGrp="1"/>
          </p:cNvSpPr>
          <p:nvPr>
            <p:ph type="body" sz="quarter" idx="19"/>
          </p:nvPr>
        </p:nvSpPr>
        <p:spPr>
          <a:xfrm>
            <a:off x="1902847" y="4215033"/>
            <a:ext cx="2541600" cy="1"/>
          </a:xfrm>
          <a:prstGeom prst="line">
            <a:avLst/>
          </a:prstGeom>
          <a:ln w="101600">
            <a:solidFill>
              <a:schemeClr val="accent2"/>
            </a:solidFill>
          </a:ln>
        </p:spPr>
        <p:txBody>
          <a:bodyPr>
            <a:noAutofit/>
          </a:body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endParaRPr/>
          </a:p>
        </p:txBody>
      </p:sp>
      <p:sp>
        <p:nvSpPr>
          <p:cNvPr id="1011" name="Larger talking point headline…"/>
          <p:cNvSpPr>
            <a:spLocks noGrp="1"/>
          </p:cNvSpPr>
          <p:nvPr>
            <p:ph type="body" idx="20"/>
          </p:nvPr>
        </p:nvSpPr>
        <p:spPr>
          <a:xfrm>
            <a:off x="7808486" y="1208078"/>
            <a:ext cx="14794500" cy="10717530"/>
          </a:xfrm>
          <a:prstGeom prst="rect">
            <a:avLst/>
          </a:prstGeom>
        </p:spPr>
        <p:txBody>
          <a:bodyPr anchor="t">
            <a:spAutoFit/>
          </a:bodyPr>
          <a:lstStyle/>
          <a:p>
            <a:pPr marL="0" indent="0" algn="l" defTabSz="825500">
              <a:lnSpc>
                <a:spcPct val="90000"/>
              </a:lnSpc>
              <a:spcBef>
                <a:spcPts val="2500"/>
              </a:spcBef>
              <a:buSzTx/>
              <a:buNone/>
              <a:defRPr sz="8000" spc="-79">
                <a:solidFill>
                  <a:srgbClr val="253858"/>
                </a:solidFill>
              </a:defRPr>
            </a:pPr>
            <a:r>
              <a:t>Larger talking point headline</a:t>
            </a:r>
          </a:p>
          <a:p>
            <a:pPr marL="0" indent="0" algn="l" defTabSz="825500">
              <a:spcBef>
                <a:spcPts val="0"/>
              </a:spcBef>
              <a:buSzTx/>
              <a:buNone/>
              <a:defRPr sz="3600" b="0" spc="-36">
                <a:solidFill>
                  <a:srgbClr val="091E42"/>
                </a:solidFill>
              </a:defRPr>
            </a:pPr>
            <a:r>
              <a:t>This is the leave-behind document version of this slide. You see it a lot in the introductory slides of the Presentation Template How-to Deck and Graphic Assets Deck. </a:t>
            </a:r>
          </a:p>
          <a:p>
            <a:pPr marL="0" indent="0" algn="l" defTabSz="825500">
              <a:spcBef>
                <a:spcPts val="0"/>
              </a:spcBef>
              <a:buSzTx/>
              <a:buNone/>
              <a:defRPr sz="3600" b="0" spc="-36">
                <a:solidFill>
                  <a:srgbClr val="091E42"/>
                </a:solidFill>
              </a:defRPr>
            </a:pPr>
            <a:endParaRPr/>
          </a:p>
          <a:p>
            <a:pPr marL="0" indent="0" algn="l" defTabSz="825500">
              <a:spcBef>
                <a:spcPts val="0"/>
              </a:spcBef>
              <a:buSzTx/>
              <a:buNone/>
              <a:defRPr sz="3600" b="0" spc="-36">
                <a:solidFill>
                  <a:srgbClr val="091E42"/>
                </a:solidFill>
              </a:defRPr>
            </a:pPr>
            <a:r>
              <a:t>The following is Bob Ross ipsum. The shadows are just like the highlights, but we're going in the opposite direction. Put your feelings into it, your heart, it's your world. Paint anything you want on the canvas. Create your own world. Happy painting, God bless. We don't make mistakes we just have happy little accidents. Let's do that again.</a:t>
            </a:r>
          </a:p>
          <a:p>
            <a:pPr marL="0" indent="0" algn="l" defTabSz="825500">
              <a:spcBef>
                <a:spcPts val="0"/>
              </a:spcBef>
              <a:buSzTx/>
              <a:buNone/>
              <a:defRPr sz="3600" b="0" spc="-36">
                <a:solidFill>
                  <a:srgbClr val="091E42"/>
                </a:solidFill>
              </a:defRPr>
            </a:pPr>
            <a:endParaRPr/>
          </a:p>
          <a:p>
            <a:pPr marL="0" indent="0" algn="l" defTabSz="825500">
              <a:spcBef>
                <a:spcPts val="0"/>
              </a:spcBef>
              <a:buSzTx/>
              <a:buNone/>
              <a:defRPr sz="4800" b="0" spc="-48">
                <a:solidFill>
                  <a:srgbClr val="091E42"/>
                </a:solidFill>
              </a:defRPr>
            </a:pPr>
            <a:r>
              <a:t>This is the fun part. It's amazing what you can do with a little love in your heart.</a:t>
            </a:r>
          </a:p>
          <a:p>
            <a:pPr marL="0" indent="0" algn="l" defTabSz="825500">
              <a:spcBef>
                <a:spcPts val="0"/>
              </a:spcBef>
              <a:buSzTx/>
              <a:buNone/>
              <a:defRPr sz="3600" b="0" spc="-36">
                <a:solidFill>
                  <a:srgbClr val="091E42"/>
                </a:solidFill>
              </a:defRPr>
            </a:pPr>
            <a:endParaRPr/>
          </a:p>
          <a:p>
            <a:pPr marL="0" indent="0" algn="l" defTabSz="825500">
              <a:spcBef>
                <a:spcPts val="0"/>
              </a:spcBef>
              <a:buSzTx/>
              <a:buNone/>
              <a:defRPr sz="3600" b="0" spc="-36">
                <a:solidFill>
                  <a:srgbClr val="091E42"/>
                </a:solidFill>
              </a:defRPr>
            </a:pPr>
            <a:r>
              <a:t>No pressure. Just relax and watch it happen. For the lack of a better word I call them hangy downs.</a:t>
            </a:r>
          </a:p>
        </p:txBody>
      </p:sp>
      <p:sp>
        <p:nvSpPr>
          <p:cNvPr id="1012"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rowser Window on OS Desktop">
    <p:bg>
      <p:bgPr>
        <a:solidFill>
          <a:srgbClr val="FFFFFF"/>
        </a:solidFill>
        <a:effectLst/>
      </p:bgPr>
    </p:bg>
    <p:spTree>
      <p:nvGrpSpPr>
        <p:cNvPr id="1" name=""/>
        <p:cNvGrpSpPr/>
        <p:nvPr/>
      </p:nvGrpSpPr>
      <p:grpSpPr>
        <a:xfrm>
          <a:off x="0" y="0"/>
          <a:ext cx="0" cy="0"/>
          <a:chOff x="0" y="0"/>
          <a:chExt cx="0" cy="0"/>
        </a:xfrm>
      </p:grpSpPr>
      <p:pic>
        <p:nvPicPr>
          <p:cNvPr id="686" name="macOS-Sierra-Wallpaper-Macbook-Wallpaper.jpg" descr="macOS-Sierra-Wallpaper-Macbook-Wallpaper.jpg"/>
          <p:cNvPicPr>
            <a:picLocks noChangeAspect="1"/>
          </p:cNvPicPr>
          <p:nvPr/>
        </p:nvPicPr>
        <p:blipFill>
          <a:blip r:embed="rId2"/>
          <a:srcRect t="10272"/>
          <a:stretch>
            <a:fillRect/>
          </a:stretch>
        </p:blipFill>
        <p:spPr>
          <a:xfrm>
            <a:off x="-37033" y="0"/>
            <a:ext cx="24458066" cy="13716000"/>
          </a:xfrm>
          <a:prstGeom prst="rect">
            <a:avLst/>
          </a:prstGeom>
          <a:ln w="12700">
            <a:miter lim="400000"/>
          </a:ln>
        </p:spPr>
      </p:pic>
      <p:pic>
        <p:nvPicPr>
          <p:cNvPr id="687" name="Safari_chrome.png" descr="Safari_chrome.png"/>
          <p:cNvPicPr>
            <a:picLocks noChangeAspect="1"/>
          </p:cNvPicPr>
          <p:nvPr/>
        </p:nvPicPr>
        <p:blipFill>
          <a:blip r:embed="rId3"/>
          <a:srcRect b="40824"/>
          <a:stretch>
            <a:fillRect/>
          </a:stretch>
        </p:blipFill>
        <p:spPr>
          <a:xfrm>
            <a:off x="-99059" y="165662"/>
            <a:ext cx="24582118" cy="14088533"/>
          </a:xfrm>
          <a:prstGeom prst="rect">
            <a:avLst/>
          </a:prstGeom>
          <a:ln w="12700">
            <a:miter lim="400000"/>
          </a:ln>
        </p:spPr>
      </p:pic>
      <p:sp>
        <p:nvSpPr>
          <p:cNvPr id="688" name="이미지"/>
          <p:cNvSpPr>
            <a:spLocks noGrp="1"/>
          </p:cNvSpPr>
          <p:nvPr>
            <p:ph type="pic" idx="13"/>
          </p:nvPr>
        </p:nvSpPr>
        <p:spPr>
          <a:xfrm>
            <a:off x="1032403" y="1575326"/>
            <a:ext cx="22304325" cy="12178996"/>
          </a:xfrm>
          <a:prstGeom prst="rect">
            <a:avLst/>
          </a:prstGeom>
        </p:spPr>
        <p:txBody>
          <a:bodyPr lIns="91439" tIns="45719" rIns="91439" bIns="45719" anchor="t">
            <a:noAutofit/>
          </a:bodyPr>
          <a:lstStyle/>
          <a:p>
            <a:endParaRPr/>
          </a:p>
        </p:txBody>
      </p:sp>
      <p:sp>
        <p:nvSpPr>
          <p:cNvPr id="689"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67933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ig Statment_White">
    <p:bg>
      <p:bgPr>
        <a:solidFill>
          <a:srgbClr val="FFFFFF"/>
        </a:solidFill>
        <a:effectLst/>
      </p:bgPr>
    </p:bg>
    <p:spTree>
      <p:nvGrpSpPr>
        <p:cNvPr id="1" name=""/>
        <p:cNvGrpSpPr/>
        <p:nvPr/>
      </p:nvGrpSpPr>
      <p:grpSpPr>
        <a:xfrm>
          <a:off x="0" y="0"/>
          <a:ext cx="0" cy="0"/>
          <a:chOff x="0" y="0"/>
          <a:chExt cx="0" cy="0"/>
        </a:xfrm>
      </p:grpSpPr>
      <p:sp>
        <p:nvSpPr>
          <p:cNvPr id="85" name="This is a big statement slide. Use light background for lighter points."/>
          <p:cNvSpPr>
            <a:spLocks noGrp="1"/>
          </p:cNvSpPr>
          <p:nvPr>
            <p:ph type="body" sz="half" idx="13"/>
          </p:nvPr>
        </p:nvSpPr>
        <p:spPr>
          <a:xfrm>
            <a:off x="1700607" y="4876800"/>
            <a:ext cx="20830385" cy="5892800"/>
          </a:xfrm>
          <a:prstGeom prst="rect">
            <a:avLst/>
          </a:prstGeom>
        </p:spPr>
        <p:txBody>
          <a:bodyPr anchor="t">
            <a:spAutoFit/>
          </a:bodyPr>
          <a:lstStyle>
            <a:lvl1pPr marL="0" indent="0" algn="l" defTabSz="825500">
              <a:spcBef>
                <a:spcPts val="0"/>
              </a:spcBef>
              <a:buSzTx/>
              <a:buNone/>
              <a:defRPr sz="12000" spc="-119">
                <a:solidFill>
                  <a:schemeClr val="accent1">
                    <a:lumOff val="-9925"/>
                  </a:schemeClr>
                </a:solidFill>
              </a:defRPr>
            </a:lvl1pPr>
          </a:lstStyle>
          <a:p>
            <a:r>
              <a:t>This is a big statement slide. Use light background for lighter points.</a:t>
            </a:r>
          </a:p>
        </p:txBody>
      </p:sp>
      <p:sp>
        <p:nvSpPr>
          <p:cNvPr id="86" name="Context"/>
          <p:cNvSpPr>
            <a:spLocks noGrp="1"/>
          </p:cNvSpPr>
          <p:nvPr>
            <p:ph type="body" sz="quarter" idx="14"/>
          </p:nvPr>
        </p:nvSpPr>
        <p:spPr>
          <a:xfrm>
            <a:off x="1698321" y="1016396"/>
            <a:ext cx="20828001" cy="876301"/>
          </a:xfrm>
          <a:prstGeom prst="rect">
            <a:avLst/>
          </a:prstGeom>
        </p:spPr>
        <p:txBody>
          <a:bodyPr anchor="t">
            <a:spAutoFit/>
          </a:bodyPr>
          <a:lstStyle>
            <a:lvl1pPr marL="0" indent="0" algn="l" defTabSz="825500">
              <a:spcBef>
                <a:spcPts val="0"/>
              </a:spcBef>
              <a:buSzTx/>
              <a:buNone/>
              <a:defRPr sz="4800" b="0" cap="all" spc="144">
                <a:solidFill>
                  <a:schemeClr val="accent1">
                    <a:lumOff val="-9925"/>
                  </a:schemeClr>
                </a:solidFill>
                <a:latin typeface="Circular Pro Black"/>
                <a:ea typeface="Circular Pro Black"/>
                <a:cs typeface="Circular Pro Black"/>
                <a:sym typeface="Circular Pro Black"/>
              </a:defRPr>
            </a:lvl1pPr>
          </a:lstStyle>
          <a:p>
            <a:r>
              <a:t>Context</a:t>
            </a:r>
          </a:p>
        </p:txBody>
      </p:sp>
      <p:sp>
        <p:nvSpPr>
          <p:cNvPr id="87" name="선"/>
          <p:cNvSpPr/>
          <p:nvPr/>
        </p:nvSpPr>
        <p:spPr>
          <a:xfrm>
            <a:off x="1775024" y="2544916"/>
            <a:ext cx="2541599" cy="1"/>
          </a:xfrm>
          <a:prstGeom prst="line">
            <a:avLst/>
          </a:prstGeom>
          <a:ln w="101600">
            <a:solidFill>
              <a:schemeClr val="accent3"/>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88"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7019724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eek In_White_Call-outs">
    <p:bg>
      <p:bgPr>
        <a:solidFill>
          <a:srgbClr val="FFFFFF"/>
        </a:solidFill>
        <a:effectLst/>
      </p:bgPr>
    </p:bg>
    <p:spTree>
      <p:nvGrpSpPr>
        <p:cNvPr id="1" name=""/>
        <p:cNvGrpSpPr/>
        <p:nvPr/>
      </p:nvGrpSpPr>
      <p:grpSpPr>
        <a:xfrm>
          <a:off x="0" y="0"/>
          <a:ext cx="0" cy="0"/>
          <a:chOff x="0" y="0"/>
          <a:chExt cx="0" cy="0"/>
        </a:xfrm>
      </p:grpSpPr>
      <p:sp>
        <p:nvSpPr>
          <p:cNvPr id="723" name="Context"/>
          <p:cNvSpPr>
            <a:spLocks noGrp="1"/>
          </p:cNvSpPr>
          <p:nvPr>
            <p:ph type="body" sz="quarter" idx="13"/>
          </p:nvPr>
        </p:nvSpPr>
        <p:spPr>
          <a:xfrm>
            <a:off x="1698321" y="1016396"/>
            <a:ext cx="20828001" cy="876301"/>
          </a:xfrm>
          <a:prstGeom prst="rect">
            <a:avLst/>
          </a:prstGeom>
        </p:spPr>
        <p:txBody>
          <a:bodyPr anchor="t">
            <a:spAutoFit/>
          </a:bodyPr>
          <a:lstStyle>
            <a:lvl1pPr marL="0" indent="0" algn="l" defTabSz="825500">
              <a:spcBef>
                <a:spcPts val="0"/>
              </a:spcBef>
              <a:buSzTx/>
              <a:buNone/>
              <a:defRPr sz="4800" b="0" cap="all" spc="144">
                <a:solidFill>
                  <a:schemeClr val="accent1">
                    <a:lumOff val="-9925"/>
                  </a:schemeClr>
                </a:solidFill>
                <a:latin typeface="Circular Pro Black"/>
                <a:ea typeface="Circular Pro Black"/>
                <a:cs typeface="Circular Pro Black"/>
                <a:sym typeface="Circular Pro Black"/>
              </a:defRPr>
            </a:lvl1pPr>
          </a:lstStyle>
          <a:p>
            <a:r>
              <a:t>Context</a:t>
            </a:r>
          </a:p>
        </p:txBody>
      </p:sp>
      <p:sp>
        <p:nvSpPr>
          <p:cNvPr id="724" name="선"/>
          <p:cNvSpPr/>
          <p:nvPr/>
        </p:nvSpPr>
        <p:spPr>
          <a:xfrm>
            <a:off x="1775024" y="2544916"/>
            <a:ext cx="2541599" cy="1"/>
          </a:xfrm>
          <a:prstGeom prst="line">
            <a:avLst/>
          </a:prstGeom>
          <a:ln w="101600">
            <a:solidFill>
              <a:schemeClr val="accent3"/>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pic>
        <p:nvPicPr>
          <p:cNvPr id="725" name="Safari_chrome.png" descr="Safari_chrome.png"/>
          <p:cNvPicPr>
            <a:picLocks noChangeAspect="1"/>
          </p:cNvPicPr>
          <p:nvPr/>
        </p:nvPicPr>
        <p:blipFill>
          <a:blip r:embed="rId2"/>
          <a:srcRect b="43085"/>
          <a:stretch>
            <a:fillRect/>
          </a:stretch>
        </p:blipFill>
        <p:spPr>
          <a:xfrm>
            <a:off x="7068995" y="1807151"/>
            <a:ext cx="21781914" cy="12006790"/>
          </a:xfrm>
          <a:prstGeom prst="rect">
            <a:avLst/>
          </a:prstGeom>
          <a:ln w="12700">
            <a:miter lim="400000"/>
          </a:ln>
        </p:spPr>
      </p:pic>
      <p:sp>
        <p:nvSpPr>
          <p:cNvPr id="726" name="이미지"/>
          <p:cNvSpPr>
            <a:spLocks noGrp="1"/>
          </p:cNvSpPr>
          <p:nvPr>
            <p:ph type="pic" idx="14"/>
          </p:nvPr>
        </p:nvSpPr>
        <p:spPr>
          <a:xfrm>
            <a:off x="8071569" y="3056237"/>
            <a:ext cx="19763590" cy="10791661"/>
          </a:xfrm>
          <a:prstGeom prst="rect">
            <a:avLst/>
          </a:prstGeom>
        </p:spPr>
        <p:txBody>
          <a:bodyPr lIns="91439" tIns="45719" rIns="91439" bIns="45719" anchor="t">
            <a:noAutofit/>
          </a:bodyPr>
          <a:lstStyle/>
          <a:p>
            <a:endParaRPr/>
          </a:p>
        </p:txBody>
      </p:sp>
      <p:sp>
        <p:nvSpPr>
          <p:cNvPr id="727" name="직사각형"/>
          <p:cNvSpPr>
            <a:spLocks noGrp="1"/>
          </p:cNvSpPr>
          <p:nvPr>
            <p:ph type="body" idx="15"/>
          </p:nvPr>
        </p:nvSpPr>
        <p:spPr>
          <a:xfrm>
            <a:off x="8071570" y="3056237"/>
            <a:ext cx="19825246" cy="10826770"/>
          </a:xfrm>
          <a:prstGeom prst="rect">
            <a:avLst/>
          </a:prstGeom>
          <a:solidFill>
            <a:srgbClr val="091E42">
              <a:alpha val="90216"/>
            </a:srgbClr>
          </a:solidFill>
        </p:spPr>
        <p:txBody>
          <a:bodyPr>
            <a:noAutofit/>
          </a:bodyPr>
          <a:lstStyle/>
          <a:p>
            <a:pPr marL="0" indent="0" algn="l" defTabSz="825500">
              <a:spcBef>
                <a:spcPts val="0"/>
              </a:spcBef>
              <a:buSzTx/>
              <a:buNone/>
              <a:defRPr sz="3600" b="0" spc="-36">
                <a:solidFill>
                  <a:srgbClr val="091E42"/>
                </a:solidFill>
              </a:defRPr>
            </a:pPr>
            <a:endParaRPr/>
          </a:p>
        </p:txBody>
      </p:sp>
      <p:sp>
        <p:nvSpPr>
          <p:cNvPr id="728" name="Usage…"/>
          <p:cNvSpPr>
            <a:spLocks noGrp="1"/>
          </p:cNvSpPr>
          <p:nvPr>
            <p:ph type="body" sz="quarter" idx="16"/>
          </p:nvPr>
        </p:nvSpPr>
        <p:spPr>
          <a:xfrm>
            <a:off x="1779989" y="3305086"/>
            <a:ext cx="5080001" cy="2247901"/>
          </a:xfrm>
          <a:prstGeom prst="rect">
            <a:avLst/>
          </a:prstGeom>
        </p:spPr>
        <p:txBody>
          <a:bodyPr anchor="t">
            <a:spAutoFit/>
          </a:bodyPr>
          <a:lstStyle/>
          <a:p>
            <a:pPr marL="0" indent="0" algn="l" defTabSz="825500">
              <a:spcBef>
                <a:spcPts val="0"/>
              </a:spcBef>
              <a:buSzTx/>
              <a:buNone/>
              <a:defRPr sz="4800" spc="-48">
                <a:solidFill>
                  <a:srgbClr val="253858"/>
                </a:solidFill>
              </a:defRPr>
            </a:pPr>
            <a:r>
              <a:t>Usage</a:t>
            </a:r>
          </a:p>
          <a:p>
            <a:pPr marL="0" indent="0" algn="l" defTabSz="825500">
              <a:spcBef>
                <a:spcPts val="0"/>
              </a:spcBef>
              <a:buSzTx/>
              <a:buNone/>
              <a:defRPr sz="2800" b="0" spc="-28">
                <a:solidFill>
                  <a:srgbClr val="091E42"/>
                </a:solidFill>
              </a:defRPr>
            </a:pPr>
            <a:r>
              <a:t>Use when showing call-outs on a screenshot. Use when referencing a site or program.</a:t>
            </a:r>
          </a:p>
        </p:txBody>
      </p:sp>
      <p:sp>
        <p:nvSpPr>
          <p:cNvPr id="729" name="Call-outs…"/>
          <p:cNvSpPr>
            <a:spLocks noGrp="1"/>
          </p:cNvSpPr>
          <p:nvPr>
            <p:ph type="body" sz="quarter" idx="17"/>
          </p:nvPr>
        </p:nvSpPr>
        <p:spPr>
          <a:xfrm>
            <a:off x="1779989" y="6418197"/>
            <a:ext cx="5080001" cy="2247901"/>
          </a:xfrm>
          <a:prstGeom prst="rect">
            <a:avLst/>
          </a:prstGeom>
        </p:spPr>
        <p:txBody>
          <a:bodyPr anchor="t">
            <a:spAutoFit/>
          </a:bodyPr>
          <a:lstStyle/>
          <a:p>
            <a:pPr marL="0" indent="0" algn="l" defTabSz="825500">
              <a:spcBef>
                <a:spcPts val="0"/>
              </a:spcBef>
              <a:buSzTx/>
              <a:buNone/>
              <a:defRPr sz="4800" spc="-48">
                <a:solidFill>
                  <a:srgbClr val="253858"/>
                </a:solidFill>
              </a:defRPr>
            </a:pPr>
            <a:r>
              <a:t>Call-outs</a:t>
            </a:r>
          </a:p>
          <a:p>
            <a:pPr marL="0" indent="0" algn="l" defTabSz="825500">
              <a:spcBef>
                <a:spcPts val="0"/>
              </a:spcBef>
              <a:buSzTx/>
              <a:buNone/>
              <a:defRPr sz="2800" b="0" spc="-28">
                <a:solidFill>
                  <a:srgbClr val="091E42"/>
                </a:solidFill>
              </a:defRPr>
            </a:pPr>
            <a:r>
              <a:t>Please watch the tutorial to learn how to create call-outs on screenshots in this template.</a:t>
            </a:r>
          </a:p>
        </p:txBody>
      </p:sp>
      <p:sp>
        <p:nvSpPr>
          <p:cNvPr id="730" name="Sizing…"/>
          <p:cNvSpPr>
            <a:spLocks noGrp="1"/>
          </p:cNvSpPr>
          <p:nvPr>
            <p:ph type="body" sz="quarter" idx="18"/>
          </p:nvPr>
        </p:nvSpPr>
        <p:spPr>
          <a:xfrm>
            <a:off x="1779989" y="9554715"/>
            <a:ext cx="5080001" cy="2247901"/>
          </a:xfrm>
          <a:prstGeom prst="rect">
            <a:avLst/>
          </a:prstGeom>
        </p:spPr>
        <p:txBody>
          <a:bodyPr anchor="t">
            <a:spAutoFit/>
          </a:bodyPr>
          <a:lstStyle/>
          <a:p>
            <a:pPr marL="0" indent="0" algn="l" defTabSz="825500">
              <a:spcBef>
                <a:spcPts val="0"/>
              </a:spcBef>
              <a:buSzTx/>
              <a:buNone/>
              <a:defRPr sz="4800" spc="-48">
                <a:solidFill>
                  <a:srgbClr val="253858"/>
                </a:solidFill>
              </a:defRPr>
            </a:pPr>
            <a:r>
              <a:t>Sizing</a:t>
            </a:r>
          </a:p>
          <a:p>
            <a:pPr marL="0" indent="0" algn="l" defTabSz="825500">
              <a:spcBef>
                <a:spcPts val="0"/>
              </a:spcBef>
              <a:buSzTx/>
              <a:buNone/>
              <a:defRPr sz="2800" b="0" spc="-28">
                <a:solidFill>
                  <a:srgbClr val="091E42"/>
                </a:solidFill>
              </a:defRPr>
            </a:pPr>
            <a:r>
              <a:t>The area shown is not the full area of the screenshot. It will only show 1284(w)x840(h).</a:t>
            </a:r>
          </a:p>
        </p:txBody>
      </p:sp>
      <p:sp>
        <p:nvSpPr>
          <p:cNvPr id="731" name="Please remember…"/>
          <p:cNvSpPr>
            <a:spLocks noGrp="1"/>
          </p:cNvSpPr>
          <p:nvPr>
            <p:ph type="body" sz="quarter" idx="19"/>
          </p:nvPr>
        </p:nvSpPr>
        <p:spPr>
          <a:xfrm>
            <a:off x="11917396" y="5592697"/>
            <a:ext cx="9140537" cy="1651001"/>
          </a:xfrm>
          <a:prstGeom prst="rect">
            <a:avLst/>
          </a:prstGeom>
        </p:spPr>
        <p:txBody>
          <a:bodyPr anchor="t">
            <a:spAutoFit/>
          </a:bodyPr>
          <a:lstStyle/>
          <a:p>
            <a:pPr marL="0" indent="0" algn="l" defTabSz="825500">
              <a:spcBef>
                <a:spcPts val="0"/>
              </a:spcBef>
              <a:buSzTx/>
              <a:buNone/>
              <a:defRPr sz="6000" spc="-59"/>
            </a:pPr>
            <a:r>
              <a:t>Please remember</a:t>
            </a:r>
          </a:p>
          <a:p>
            <a:pPr marL="0" indent="0" algn="l" defTabSz="825500">
              <a:spcBef>
                <a:spcPts val="0"/>
              </a:spcBef>
              <a:buSzTx/>
              <a:buNone/>
              <a:defRPr sz="3600" b="0" spc="-36"/>
            </a:pPr>
            <a:r>
              <a:t>You don’t always need the line or text at all.</a:t>
            </a:r>
          </a:p>
        </p:txBody>
      </p:sp>
      <p:sp>
        <p:nvSpPr>
          <p:cNvPr id="732"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248821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Off val="-9925"/>
          </a:schemeClr>
        </a:solidFill>
        <a:effectLst/>
      </p:bgPr>
    </p:bg>
    <p:spTree>
      <p:nvGrpSpPr>
        <p:cNvPr id="1" name=""/>
        <p:cNvGrpSpPr/>
        <p:nvPr/>
      </p:nvGrpSpPr>
      <p:grpSpPr>
        <a:xfrm>
          <a:off x="0" y="0"/>
          <a:ext cx="0" cy="0"/>
          <a:chOff x="0" y="0"/>
          <a:chExt cx="0" cy="0"/>
        </a:xfrm>
      </p:grpSpPr>
      <p:pic>
        <p:nvPicPr>
          <p:cNvPr id="2" name="atlassian_cmyk_allwhite.pdf" descr="atlassian_cmyk_allwhite.pdf"/>
          <p:cNvPicPr>
            <a:picLocks noChangeAspect="1"/>
          </p:cNvPicPr>
          <p:nvPr/>
        </p:nvPicPr>
        <p:blipFill>
          <a:blip r:embed="rId9"/>
          <a:stretch>
            <a:fillRect/>
          </a:stretch>
        </p:blipFill>
        <p:spPr>
          <a:xfrm>
            <a:off x="8064723" y="5586929"/>
            <a:ext cx="8254554" cy="1754742"/>
          </a:xfrm>
          <a:prstGeom prst="rect">
            <a:avLst/>
          </a:prstGeom>
          <a:ln w="12700">
            <a:miter lim="400000"/>
          </a:ln>
        </p:spPr>
      </p:pic>
      <p:sp>
        <p:nvSpPr>
          <p:cNvPr id="3" name="제목 텍스트"/>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제목 텍스트</a:t>
            </a:r>
          </a:p>
        </p:txBody>
      </p:sp>
      <p:sp>
        <p:nvSpPr>
          <p:cNvPr id="4" name="본문 첫 번째 줄…"/>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 name="슬라이드 번호"/>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defRPr sz="2400" spc="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724" r:id="rId4"/>
    <p:sldLayoutId id="2147483725" r:id="rId5"/>
    <p:sldLayoutId id="2147483726" r:id="rId6"/>
    <p:sldLayoutId id="2147483727" r:id="rId7"/>
  </p:sldLayoutIdLst>
  <p:transition spd="med"/>
  <p:hf sldNum="0" hdr="0" ftr="0" dt="0"/>
  <p:txStyles>
    <p:titleStyle>
      <a:lvl1pPr marL="0" marR="0" indent="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1pPr>
      <a:lvl2pPr marL="0" marR="0" indent="2286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2pPr>
      <a:lvl3pPr marL="0" marR="0" indent="4572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3pPr>
      <a:lvl4pPr marL="0" marR="0" indent="6858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4pPr>
      <a:lvl5pPr marL="0" marR="0" indent="9144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5pPr>
      <a:lvl6pPr marL="0" marR="0" indent="11430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6pPr>
      <a:lvl7pPr marL="0" marR="0" indent="13716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7pPr>
      <a:lvl8pPr marL="0" marR="0" indent="16002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8pPr>
      <a:lvl9pPr marL="0" marR="0" indent="18288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9pPr>
    </p:titleStyle>
    <p:body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http://ubuntu.heejeong.com/jira/secure/Dashboard.jspa"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ubuntu.heejeong.com/jira/browse/DEMO-12" TargetMode="Externa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ubuntu.heejeong.com/jira/browse/DEMO-1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ubuntu.heejeong.com/jira/browse/DEMO-1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ubuntu.heejeong.com/jira/secure/Dashboard.jsp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ubuntu.heejeong.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ubuntu.heejeong.com/confluence/#all-updat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Off val="-9925"/>
          </a:schemeClr>
        </a:solidFill>
        <a:effectLst/>
      </p:bgPr>
    </p:bg>
    <p:spTree>
      <p:nvGrpSpPr>
        <p:cNvPr id="1" name=""/>
        <p:cNvGrpSpPr/>
        <p:nvPr/>
      </p:nvGrpSpPr>
      <p:grpSpPr>
        <a:xfrm>
          <a:off x="0" y="0"/>
          <a:ext cx="0" cy="0"/>
          <a:chOff x="0" y="0"/>
          <a:chExt cx="0" cy="0"/>
        </a:xfrm>
      </p:grpSpPr>
      <p:sp>
        <p:nvSpPr>
          <p:cNvPr id="1189" name="Atlassian Creative team"/>
          <p:cNvSpPr>
            <a:spLocks noGrp="1"/>
          </p:cNvSpPr>
          <p:nvPr>
            <p:ph type="body" idx="13"/>
          </p:nvPr>
        </p:nvSpPr>
        <p:spPr>
          <a:xfrm>
            <a:off x="3726655" y="11720037"/>
            <a:ext cx="16930688" cy="651620"/>
          </a:xfrm>
          <a:prstGeom prst="rect">
            <a:avLst/>
          </a:prstGeom>
        </p:spPr>
        <p:txBody>
          <a:bodyPr/>
          <a:lstStyle/>
          <a:p>
            <a:pPr marL="0" lvl="1" indent="228600" defTabSz="825500">
              <a:spcBef>
                <a:spcPts val="0"/>
              </a:spcBef>
              <a:buSzTx/>
              <a:buNone/>
              <a:defRPr sz="4800" b="0" cap="all" spc="479" baseline="31999">
                <a:latin typeface="Circular Pro Black"/>
                <a:ea typeface="Circular Pro Black"/>
                <a:cs typeface="Circular Pro Black"/>
                <a:sym typeface="Circular Pro Black"/>
              </a:defRPr>
            </a:pPr>
            <a:r>
              <a:rPr lang="en-US" sz="6000" dirty="0"/>
              <a:t>KIC Consulting ALM</a:t>
            </a:r>
            <a:r>
              <a:rPr lang="ko-KR" altLang="en-US" sz="6000" dirty="0"/>
              <a:t> </a:t>
            </a:r>
            <a:r>
              <a:rPr lang="en-US" altLang="ko-KR" sz="6000" dirty="0"/>
              <a:t>TEAM / heejeong</a:t>
            </a:r>
            <a:r>
              <a:rPr lang="ko-KR" altLang="en-US" sz="6000" dirty="0"/>
              <a:t> </a:t>
            </a:r>
            <a:r>
              <a:rPr lang="en-US" altLang="ko-KR" sz="6000" dirty="0"/>
              <a:t>kim</a:t>
            </a:r>
            <a:endParaRPr sz="6000" dirty="0"/>
          </a:p>
        </p:txBody>
      </p:sp>
      <p:sp>
        <p:nvSpPr>
          <p:cNvPr id="1190" name="Atlassian Presentation Toolkit"/>
          <p:cNvSpPr>
            <a:spLocks noGrp="1"/>
          </p:cNvSpPr>
          <p:nvPr>
            <p:ph type="body" idx="14"/>
          </p:nvPr>
        </p:nvSpPr>
        <p:spPr>
          <a:xfrm>
            <a:off x="1758791" y="5515801"/>
            <a:ext cx="20828683" cy="1949252"/>
          </a:xfrm>
          <a:prstGeom prst="rect">
            <a:avLst/>
          </a:prstGeom>
        </p:spPr>
        <p:txBody>
          <a:bodyPr/>
          <a:lstStyle/>
          <a:p>
            <a:r>
              <a:rPr lang="en-US" altLang="ko-KR" dirty="0">
                <a:latin typeface="+mj-lt"/>
              </a:rPr>
              <a:t>ALM System Establishment</a:t>
            </a:r>
            <a:endParaRPr lang="ko-KR" altLang="en-US" dirty="0">
              <a:latin typeface="+mj-lt"/>
            </a:endParaRPr>
          </a:p>
        </p:txBody>
      </p:sp>
      <p:sp>
        <p:nvSpPr>
          <p:cNvPr id="1191" name="Part 1: Presentation Template &amp; How-to Deck"/>
          <p:cNvSpPr>
            <a:spLocks noGrp="1"/>
          </p:cNvSpPr>
          <p:nvPr>
            <p:ph type="body" idx="15"/>
          </p:nvPr>
        </p:nvSpPr>
        <p:spPr>
          <a:xfrm>
            <a:off x="1777658" y="7367240"/>
            <a:ext cx="20828683" cy="933589"/>
          </a:xfrm>
          <a:prstGeom prst="rect">
            <a:avLst/>
          </a:prstGeom>
        </p:spPr>
        <p:txBody>
          <a:bodyPr/>
          <a:lstStyle/>
          <a:p>
            <a:r>
              <a:rPr lang="en-US" altLang="ko-KR" sz="5400" dirty="0">
                <a:latin typeface="+mn-ea"/>
              </a:rPr>
              <a:t>ALM System using Jira, Confluence, Bitbucket, Crowd</a:t>
            </a:r>
          </a:p>
        </p:txBody>
      </p:sp>
      <p:pic>
        <p:nvPicPr>
          <p:cNvPr id="7" name="그림 개체 틀 6" descr="사람, 의류, 실내이(가) 표시된 사진&#10;&#10;자동 생성된 설명">
            <a:extLst>
              <a:ext uri="{FF2B5EF4-FFF2-40B4-BE49-F238E27FC236}">
                <a16:creationId xmlns:a16="http://schemas.microsoft.com/office/drawing/2014/main" id="{05EDFE37-FA67-4698-9081-F3610A54A702}"/>
              </a:ext>
            </a:extLst>
          </p:cNvPr>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t="12867" b="12867"/>
          <a:stretch>
            <a:fillRect/>
          </a:stretch>
        </p:blipFill>
        <p:spPr>
          <a:xfrm>
            <a:off x="11435496" y="9704559"/>
            <a:ext cx="1513007" cy="1513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5" name="그룹 4">
            <a:extLst>
              <a:ext uri="{FF2B5EF4-FFF2-40B4-BE49-F238E27FC236}">
                <a16:creationId xmlns:a16="http://schemas.microsoft.com/office/drawing/2014/main" id="{952C38D8-689D-4DCE-8B70-7D309DEC9C55}"/>
              </a:ext>
            </a:extLst>
          </p:cNvPr>
          <p:cNvGrpSpPr/>
          <p:nvPr/>
        </p:nvGrpSpPr>
        <p:grpSpPr>
          <a:xfrm>
            <a:off x="10579943" y="944353"/>
            <a:ext cx="3224114" cy="3224113"/>
            <a:chOff x="10579943" y="944353"/>
            <a:chExt cx="3224114" cy="3224113"/>
          </a:xfrm>
        </p:grpSpPr>
        <p:sp>
          <p:nvSpPr>
            <p:cNvPr id="2" name="직사각형 1">
              <a:extLst>
                <a:ext uri="{FF2B5EF4-FFF2-40B4-BE49-F238E27FC236}">
                  <a16:creationId xmlns:a16="http://schemas.microsoft.com/office/drawing/2014/main" id="{7D69D845-9531-4278-8B98-AA469CADB332}"/>
                </a:ext>
              </a:extLst>
            </p:cNvPr>
            <p:cNvSpPr/>
            <p:nvPr/>
          </p:nvSpPr>
          <p:spPr>
            <a:xfrm>
              <a:off x="10579943" y="1331843"/>
              <a:ext cx="3224114" cy="2715045"/>
            </a:xfrm>
            <a:prstGeom prst="rect">
              <a:avLst/>
            </a:prstGeom>
            <a:solidFill>
              <a:srgbClr val="0051CC"/>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pic>
          <p:nvPicPr>
            <p:cNvPr id="4" name="그래픽 3">
              <a:extLst>
                <a:ext uri="{FF2B5EF4-FFF2-40B4-BE49-F238E27FC236}">
                  <a16:creationId xmlns:a16="http://schemas.microsoft.com/office/drawing/2014/main" id="{1922F88C-8FCE-4E75-857D-47741D9937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79944" y="944353"/>
              <a:ext cx="3224113" cy="3224113"/>
            </a:xfrm>
            <a:prstGeom prst="rect">
              <a:avLst/>
            </a:prstGeom>
          </p:spPr>
        </p:pic>
      </p:grpSp>
    </p:spTree>
    <p:extLst>
      <p:ext uri="{BB962C8B-B14F-4D97-AF65-F5344CB8AC3E}">
        <p14:creationId xmlns:p14="http://schemas.microsoft.com/office/powerpoint/2010/main" val="55601897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 name="Context"/>
          <p:cNvSpPr>
            <a:spLocks noGrp="1"/>
          </p:cNvSpPr>
          <p:nvPr>
            <p:ph type="body" idx="13"/>
          </p:nvPr>
        </p:nvSpPr>
        <p:spPr>
          <a:xfrm>
            <a:off x="1698321" y="1016396"/>
            <a:ext cx="20828001" cy="841256"/>
          </a:xfrm>
          <a:prstGeom prst="rect">
            <a:avLst/>
          </a:prstGeom>
        </p:spPr>
        <p:txBody>
          <a:bodyPr/>
          <a:lstStyle/>
          <a:p>
            <a:r>
              <a:rPr lang="en-US" b="1" dirty="0"/>
              <a:t>Maintenancers</a:t>
            </a:r>
            <a:endParaRPr b="1" dirty="0"/>
          </a:p>
        </p:txBody>
      </p:sp>
      <p:sp>
        <p:nvSpPr>
          <p:cNvPr id="1738" name="Usage…"/>
          <p:cNvSpPr>
            <a:spLocks noGrp="1"/>
          </p:cNvSpPr>
          <p:nvPr>
            <p:ph type="body" idx="16"/>
          </p:nvPr>
        </p:nvSpPr>
        <p:spPr>
          <a:xfrm>
            <a:off x="1779989" y="3305086"/>
            <a:ext cx="5080001" cy="2133918"/>
          </a:xfrm>
          <a:prstGeom prst="rect">
            <a:avLst/>
          </a:prstGeom>
        </p:spPr>
        <p:txBody>
          <a:bodyPr/>
          <a:lstStyle/>
          <a:p>
            <a:pPr marL="0" indent="0" algn="l" defTabSz="825500">
              <a:spcBef>
                <a:spcPts val="0"/>
              </a:spcBef>
              <a:buSzTx/>
              <a:buNone/>
              <a:defRPr sz="4800" spc="-48">
                <a:solidFill>
                  <a:srgbClr val="253858"/>
                </a:solidFill>
              </a:defRPr>
            </a:pPr>
            <a:r>
              <a:rPr lang="en-US" dirty="0"/>
              <a:t>Create Issue</a:t>
            </a:r>
          </a:p>
          <a:p>
            <a:pPr marL="0" indent="0" algn="l" defTabSz="825500">
              <a:spcBef>
                <a:spcPts val="0"/>
              </a:spcBef>
              <a:buSzTx/>
              <a:buNone/>
              <a:defRPr sz="2800" b="0" spc="-28">
                <a:solidFill>
                  <a:srgbClr val="091E42"/>
                </a:solidFill>
              </a:defRPr>
            </a:pPr>
            <a:r>
              <a:rPr lang="en-US" dirty="0"/>
              <a:t>Create issue which type is </a:t>
            </a:r>
            <a:r>
              <a:rPr lang="en-US" i="1" dirty="0"/>
              <a:t>Change Request</a:t>
            </a:r>
            <a:r>
              <a:rPr lang="en-US" dirty="0"/>
              <a:t>, according to confluence pages written by reporters</a:t>
            </a:r>
          </a:p>
        </p:txBody>
      </p:sp>
      <p:sp>
        <p:nvSpPr>
          <p:cNvPr id="1739" name="Call-outs…"/>
          <p:cNvSpPr>
            <a:spLocks noGrp="1"/>
          </p:cNvSpPr>
          <p:nvPr>
            <p:ph type="body" idx="17"/>
          </p:nvPr>
        </p:nvSpPr>
        <p:spPr>
          <a:xfrm>
            <a:off x="1779989" y="6418197"/>
            <a:ext cx="5680644" cy="1703030"/>
          </a:xfrm>
          <a:prstGeom prst="rect">
            <a:avLst/>
          </a:prstGeom>
        </p:spPr>
        <p:txBody>
          <a:bodyPr/>
          <a:lstStyle/>
          <a:p>
            <a:pPr marL="0" indent="0" algn="l" defTabSz="825500">
              <a:spcBef>
                <a:spcPts val="0"/>
              </a:spcBef>
              <a:buSzTx/>
              <a:buNone/>
              <a:defRPr sz="4800" spc="-48">
                <a:solidFill>
                  <a:srgbClr val="253858"/>
                </a:solidFill>
              </a:defRPr>
            </a:pPr>
            <a:r>
              <a:rPr lang="en-US" sz="4800" dirty="0"/>
              <a:t>Designate developers</a:t>
            </a:r>
          </a:p>
          <a:p>
            <a:pPr marL="0" indent="0" algn="l" defTabSz="825500">
              <a:spcBef>
                <a:spcPts val="0"/>
              </a:spcBef>
              <a:buSzTx/>
              <a:buNone/>
              <a:defRPr sz="2800" b="0" spc="-28">
                <a:solidFill>
                  <a:srgbClr val="091E42"/>
                </a:solidFill>
              </a:defRPr>
            </a:pPr>
            <a:r>
              <a:rPr lang="en-US" dirty="0"/>
              <a:t>You must designate developers to move to the next step </a:t>
            </a:r>
          </a:p>
        </p:txBody>
      </p:sp>
      <p:sp>
        <p:nvSpPr>
          <p:cNvPr id="1741" name="Please remember…"/>
          <p:cNvSpPr>
            <a:spLocks noGrp="1"/>
          </p:cNvSpPr>
          <p:nvPr>
            <p:ph type="body" idx="19"/>
          </p:nvPr>
        </p:nvSpPr>
        <p:spPr>
          <a:prstGeom prst="rect">
            <a:avLst/>
          </a:prstGeom>
        </p:spPr>
        <p:txBody>
          <a:bodyPr/>
          <a:lstStyle/>
          <a:p>
            <a:pPr marL="0" indent="0" algn="l" defTabSz="825500">
              <a:spcBef>
                <a:spcPts val="0"/>
              </a:spcBef>
              <a:buSzTx/>
              <a:buNone/>
              <a:defRPr sz="6000" spc="-59"/>
            </a:pPr>
            <a:r>
              <a:t>Please remember</a:t>
            </a:r>
          </a:p>
          <a:p>
            <a:pPr marL="0" indent="0" algn="l" defTabSz="825500">
              <a:spcBef>
                <a:spcPts val="0"/>
              </a:spcBef>
              <a:buSzTx/>
              <a:buNone/>
              <a:defRPr sz="3600" b="0" spc="-36"/>
            </a:pPr>
            <a:r>
              <a:t>You don’t always need the line or text at all.</a:t>
            </a:r>
          </a:p>
        </p:txBody>
      </p:sp>
      <p:sp>
        <p:nvSpPr>
          <p:cNvPr id="1743" name="Please remember…"/>
          <p:cNvSpPr/>
          <p:nvPr/>
        </p:nvSpPr>
        <p:spPr>
          <a:xfrm>
            <a:off x="12526399" y="5592697"/>
            <a:ext cx="9144001" cy="1651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defRPr sz="6000" b="1" spc="-59">
                <a:solidFill>
                  <a:srgbClr val="FFFFFF"/>
                </a:solidFill>
              </a:defRPr>
            </a:pPr>
            <a:r>
              <a:rPr dirty="0"/>
              <a:t>Please remember</a:t>
            </a:r>
          </a:p>
          <a:p>
            <a:pPr>
              <a:defRPr sz="3600" spc="-36">
                <a:solidFill>
                  <a:srgbClr val="FFFFFF"/>
                </a:solidFill>
              </a:defRPr>
            </a:pPr>
            <a:r>
              <a:rPr dirty="0"/>
              <a:t>You don’t always need the line or text at all.</a:t>
            </a:r>
          </a:p>
        </p:txBody>
      </p:sp>
      <p:sp>
        <p:nvSpPr>
          <p:cNvPr id="15" name="직사각형 14">
            <a:extLst>
              <a:ext uri="{FF2B5EF4-FFF2-40B4-BE49-F238E27FC236}">
                <a16:creationId xmlns:a16="http://schemas.microsoft.com/office/drawing/2014/main" id="{CD2B9C0E-9EE9-4F80-9602-4AAD4211D248}"/>
              </a:ext>
            </a:extLst>
          </p:cNvPr>
          <p:cNvSpPr/>
          <p:nvPr/>
        </p:nvSpPr>
        <p:spPr>
          <a:xfrm>
            <a:off x="13985544" y="2493123"/>
            <a:ext cx="10116516"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solidFill>
                  <a:schemeClr val="tx1"/>
                </a:solidFill>
                <a:hlinkClick r:id="rId3">
                  <a:extLst>
                    <a:ext uri="{A12FA001-AC4F-418D-AE19-62706E023703}">
                      <ahyp:hlinkClr xmlns:ahyp="http://schemas.microsoft.com/office/drawing/2018/hyperlinkcolor" val="tx"/>
                    </a:ext>
                  </a:extLst>
                </a:hlinkClick>
              </a:rPr>
              <a:t>http://ubuntu.heejeong.com/jira/secure/Dashboard.jspa</a:t>
            </a:r>
            <a:endParaRPr kumimoji="0" lang="ko-KR" altLang="en-US" sz="2400" b="1" i="0" strike="noStrike" cap="none" spc="-36" normalizeH="0" baseline="0" dirty="0">
              <a:ln>
                <a:noFill/>
              </a:ln>
              <a:solidFill>
                <a:schemeClr val="tx1"/>
              </a:solidFill>
              <a:effectLst/>
              <a:uFillTx/>
              <a:sym typeface="Circular Pro"/>
            </a:endParaRPr>
          </a:p>
        </p:txBody>
      </p:sp>
      <p:pic>
        <p:nvPicPr>
          <p:cNvPr id="3" name="그림 2">
            <a:extLst>
              <a:ext uri="{FF2B5EF4-FFF2-40B4-BE49-F238E27FC236}">
                <a16:creationId xmlns:a16="http://schemas.microsoft.com/office/drawing/2014/main" id="{1BFF7722-792B-49C5-9C60-043042471F1C}"/>
              </a:ext>
            </a:extLst>
          </p:cNvPr>
          <p:cNvPicPr>
            <a:picLocks noChangeAspect="1"/>
          </p:cNvPicPr>
          <p:nvPr/>
        </p:nvPicPr>
        <p:blipFill>
          <a:blip r:embed="rId4"/>
          <a:stretch>
            <a:fillRect/>
          </a:stretch>
        </p:blipFill>
        <p:spPr>
          <a:xfrm>
            <a:off x="8062498" y="3056819"/>
            <a:ext cx="16321502" cy="10679501"/>
          </a:xfrm>
          <a:prstGeom prst="rect">
            <a:avLst/>
          </a:prstGeom>
        </p:spPr>
      </p:pic>
    </p:spTree>
    <p:extLst>
      <p:ext uri="{BB962C8B-B14F-4D97-AF65-F5344CB8AC3E}">
        <p14:creationId xmlns:p14="http://schemas.microsoft.com/office/powerpoint/2010/main" val="31462789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38">
                                            <p:txEl>
                                              <p:pRg st="0" end="0"/>
                                            </p:txEl>
                                          </p:spTgt>
                                        </p:tgtEl>
                                      </p:cBhvr>
                                    </p:animEffect>
                                    <p:animScale>
                                      <p:cBhvr>
                                        <p:cTn id="7" dur="250" autoRev="1" fill="hold"/>
                                        <p:tgtEl>
                                          <p:spTgt spid="1738">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739">
                                            <p:txEl>
                                              <p:pRg st="0" end="0"/>
                                            </p:txEl>
                                          </p:spTgt>
                                        </p:tgtEl>
                                      </p:cBhvr>
                                    </p:animEffect>
                                    <p:animScale>
                                      <p:cBhvr>
                                        <p:cTn id="12" dur="250" autoRev="1" fill="hold"/>
                                        <p:tgtEl>
                                          <p:spTgt spid="1739">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 name="Context"/>
          <p:cNvSpPr>
            <a:spLocks noGrp="1"/>
          </p:cNvSpPr>
          <p:nvPr>
            <p:ph type="body" idx="13"/>
          </p:nvPr>
        </p:nvSpPr>
        <p:spPr>
          <a:xfrm>
            <a:off x="1698321" y="1016396"/>
            <a:ext cx="20828001" cy="841256"/>
          </a:xfrm>
          <a:prstGeom prst="rect">
            <a:avLst/>
          </a:prstGeom>
        </p:spPr>
        <p:txBody>
          <a:bodyPr/>
          <a:lstStyle/>
          <a:p>
            <a:r>
              <a:rPr lang="en-US" b="1" dirty="0"/>
              <a:t>developers</a:t>
            </a:r>
            <a:endParaRPr b="1" dirty="0"/>
          </a:p>
        </p:txBody>
      </p:sp>
      <p:sp>
        <p:nvSpPr>
          <p:cNvPr id="1738" name="Usage…"/>
          <p:cNvSpPr>
            <a:spLocks noGrp="1"/>
          </p:cNvSpPr>
          <p:nvPr>
            <p:ph type="body" idx="16"/>
          </p:nvPr>
        </p:nvSpPr>
        <p:spPr>
          <a:xfrm>
            <a:off x="1779989" y="3305086"/>
            <a:ext cx="5080001" cy="2133918"/>
          </a:xfrm>
          <a:prstGeom prst="rect">
            <a:avLst/>
          </a:prstGeom>
        </p:spPr>
        <p:txBody>
          <a:bodyPr/>
          <a:lstStyle/>
          <a:p>
            <a:pPr marL="0" indent="0" algn="l" defTabSz="825500">
              <a:spcBef>
                <a:spcPts val="0"/>
              </a:spcBef>
              <a:buSzTx/>
              <a:buNone/>
              <a:defRPr sz="4800" spc="-48">
                <a:solidFill>
                  <a:srgbClr val="253858"/>
                </a:solidFill>
              </a:defRPr>
            </a:pPr>
            <a:r>
              <a:rPr lang="en-US" dirty="0"/>
              <a:t>Create Branch</a:t>
            </a:r>
          </a:p>
          <a:p>
            <a:pPr marL="0" indent="0" algn="l" defTabSz="825500">
              <a:spcBef>
                <a:spcPts val="0"/>
              </a:spcBef>
              <a:buSzTx/>
              <a:buNone/>
              <a:defRPr sz="2800" b="0" spc="-28">
                <a:solidFill>
                  <a:srgbClr val="091E42"/>
                </a:solidFill>
              </a:defRPr>
            </a:pPr>
            <a:r>
              <a:rPr lang="en-US" dirty="0"/>
              <a:t>You can’t merge to master branch directly, so must create branch to modify original sources</a:t>
            </a:r>
          </a:p>
        </p:txBody>
      </p:sp>
      <p:sp>
        <p:nvSpPr>
          <p:cNvPr id="1739" name="Call-outs…"/>
          <p:cNvSpPr>
            <a:spLocks noGrp="1"/>
          </p:cNvSpPr>
          <p:nvPr>
            <p:ph type="body" idx="17"/>
          </p:nvPr>
        </p:nvSpPr>
        <p:spPr>
          <a:xfrm>
            <a:off x="1779989" y="6418197"/>
            <a:ext cx="5680644" cy="2441694"/>
          </a:xfrm>
          <a:prstGeom prst="rect">
            <a:avLst/>
          </a:prstGeom>
        </p:spPr>
        <p:txBody>
          <a:bodyPr/>
          <a:lstStyle/>
          <a:p>
            <a:pPr marL="0" indent="0" algn="l" defTabSz="825500">
              <a:spcBef>
                <a:spcPts val="0"/>
              </a:spcBef>
              <a:buSzTx/>
              <a:buNone/>
              <a:defRPr sz="4800" spc="-48">
                <a:solidFill>
                  <a:srgbClr val="253858"/>
                </a:solidFill>
              </a:defRPr>
            </a:pPr>
            <a:r>
              <a:rPr lang="en-US" sz="4800" dirty="0"/>
              <a:t>Create P/R and Request to review</a:t>
            </a:r>
          </a:p>
          <a:p>
            <a:pPr marL="0" indent="0" algn="l" defTabSz="825500">
              <a:spcBef>
                <a:spcPts val="0"/>
              </a:spcBef>
              <a:buSzTx/>
              <a:buNone/>
              <a:defRPr sz="2800" b="0" spc="-28">
                <a:solidFill>
                  <a:srgbClr val="091E42"/>
                </a:solidFill>
              </a:defRPr>
            </a:pPr>
            <a:r>
              <a:rPr lang="en-US" dirty="0"/>
              <a:t>Once you completed tasks, you must request reviewers to review.</a:t>
            </a:r>
          </a:p>
        </p:txBody>
      </p:sp>
      <p:sp>
        <p:nvSpPr>
          <p:cNvPr id="1741" name="Please remember…"/>
          <p:cNvSpPr>
            <a:spLocks noGrp="1"/>
          </p:cNvSpPr>
          <p:nvPr>
            <p:ph type="body" idx="19"/>
          </p:nvPr>
        </p:nvSpPr>
        <p:spPr>
          <a:prstGeom prst="rect">
            <a:avLst/>
          </a:prstGeom>
        </p:spPr>
        <p:txBody>
          <a:bodyPr/>
          <a:lstStyle/>
          <a:p>
            <a:pPr marL="0" indent="0" algn="l" defTabSz="825500">
              <a:spcBef>
                <a:spcPts val="0"/>
              </a:spcBef>
              <a:buSzTx/>
              <a:buNone/>
              <a:defRPr sz="6000" spc="-59"/>
            </a:pPr>
            <a:r>
              <a:t>Please remember</a:t>
            </a:r>
          </a:p>
          <a:p>
            <a:pPr marL="0" indent="0" algn="l" defTabSz="825500">
              <a:spcBef>
                <a:spcPts val="0"/>
              </a:spcBef>
              <a:buSzTx/>
              <a:buNone/>
              <a:defRPr sz="3600" b="0" spc="-36"/>
            </a:pPr>
            <a:r>
              <a:t>You don’t always need the line or text at all.</a:t>
            </a:r>
          </a:p>
        </p:txBody>
      </p:sp>
      <p:sp>
        <p:nvSpPr>
          <p:cNvPr id="1743" name="Please remember…"/>
          <p:cNvSpPr/>
          <p:nvPr/>
        </p:nvSpPr>
        <p:spPr>
          <a:xfrm>
            <a:off x="12526399" y="5592697"/>
            <a:ext cx="9144001" cy="1651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defRPr sz="6000" b="1" spc="-59">
                <a:solidFill>
                  <a:srgbClr val="FFFFFF"/>
                </a:solidFill>
              </a:defRPr>
            </a:pPr>
            <a:r>
              <a:rPr dirty="0"/>
              <a:t>Please remember</a:t>
            </a:r>
          </a:p>
          <a:p>
            <a:pPr>
              <a:defRPr sz="3600" spc="-36">
                <a:solidFill>
                  <a:srgbClr val="FFFFFF"/>
                </a:solidFill>
              </a:defRPr>
            </a:pPr>
            <a:r>
              <a:rPr dirty="0"/>
              <a:t>You don’t always need the line or text at all.</a:t>
            </a:r>
          </a:p>
        </p:txBody>
      </p:sp>
      <p:pic>
        <p:nvPicPr>
          <p:cNvPr id="2" name="그림 1">
            <a:extLst>
              <a:ext uri="{FF2B5EF4-FFF2-40B4-BE49-F238E27FC236}">
                <a16:creationId xmlns:a16="http://schemas.microsoft.com/office/drawing/2014/main" id="{4587D7E1-12F4-4BE9-8FBE-5EF61B9D2966}"/>
              </a:ext>
            </a:extLst>
          </p:cNvPr>
          <p:cNvPicPr>
            <a:picLocks noChangeAspect="1"/>
          </p:cNvPicPr>
          <p:nvPr/>
        </p:nvPicPr>
        <p:blipFill>
          <a:blip r:embed="rId3"/>
          <a:stretch>
            <a:fillRect/>
          </a:stretch>
        </p:blipFill>
        <p:spPr>
          <a:xfrm>
            <a:off x="8074073" y="3065279"/>
            <a:ext cx="16321502" cy="10701521"/>
          </a:xfrm>
          <a:prstGeom prst="rect">
            <a:avLst/>
          </a:prstGeom>
        </p:spPr>
      </p:pic>
      <p:sp>
        <p:nvSpPr>
          <p:cNvPr id="14" name="텍스트 개체 틀 6">
            <a:extLst>
              <a:ext uri="{FF2B5EF4-FFF2-40B4-BE49-F238E27FC236}">
                <a16:creationId xmlns:a16="http://schemas.microsoft.com/office/drawing/2014/main" id="{DB5619AF-C399-4A21-A64C-B93EB06BD661}"/>
              </a:ext>
            </a:extLst>
          </p:cNvPr>
          <p:cNvSpPr txBox="1">
            <a:spLocks/>
          </p:cNvSpPr>
          <p:nvPr/>
        </p:nvSpPr>
        <p:spPr>
          <a:xfrm>
            <a:off x="1779989" y="9554715"/>
            <a:ext cx="5080001" cy="256480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lvl="0" indent="0" algn="l" defTabSz="825500" hangingPunct="1">
              <a:spcBef>
                <a:spcPts val="0"/>
              </a:spcBef>
              <a:buSzTx/>
              <a:buNone/>
              <a:defRPr sz="4800" spc="-48">
                <a:solidFill>
                  <a:srgbClr val="253858"/>
                </a:solidFill>
              </a:defRPr>
            </a:pPr>
            <a:r>
              <a:rPr lang="en-US" altLang="ko-KR" sz="4800" spc="-48" dirty="0">
                <a:solidFill>
                  <a:srgbClr val="253858"/>
                </a:solidFill>
              </a:rPr>
              <a:t>Request to deploy</a:t>
            </a:r>
          </a:p>
          <a:p>
            <a:pPr marL="0" lvl="0" indent="0" algn="l" defTabSz="825500" hangingPunct="1">
              <a:spcBef>
                <a:spcPts val="0"/>
              </a:spcBef>
              <a:buSzTx/>
              <a:buNone/>
              <a:defRPr sz="2800" b="0" spc="-28">
                <a:solidFill>
                  <a:srgbClr val="091E42"/>
                </a:solidFill>
              </a:defRPr>
            </a:pPr>
            <a:r>
              <a:rPr lang="en-US" altLang="ko-KR" sz="2800" spc="-28" dirty="0">
                <a:solidFill>
                  <a:srgbClr val="091E42"/>
                </a:solidFill>
                <a:latin typeface="+mn-ea"/>
              </a:rPr>
              <a:t>Once the merge to master is completed, you can request deployers to apply to the actual service.</a:t>
            </a:r>
          </a:p>
        </p:txBody>
      </p:sp>
      <p:grpSp>
        <p:nvGrpSpPr>
          <p:cNvPr id="6" name="그룹 5">
            <a:extLst>
              <a:ext uri="{FF2B5EF4-FFF2-40B4-BE49-F238E27FC236}">
                <a16:creationId xmlns:a16="http://schemas.microsoft.com/office/drawing/2014/main" id="{F6D416B1-B9A3-43AE-B7A5-7752FDE2A1F2}"/>
              </a:ext>
            </a:extLst>
          </p:cNvPr>
          <p:cNvGrpSpPr/>
          <p:nvPr/>
        </p:nvGrpSpPr>
        <p:grpSpPr>
          <a:xfrm>
            <a:off x="16952956" y="10460186"/>
            <a:ext cx="4556226" cy="1025922"/>
            <a:chOff x="16952956" y="10460186"/>
            <a:chExt cx="4556226" cy="1025922"/>
          </a:xfrm>
        </p:grpSpPr>
        <p:sp>
          <p:nvSpPr>
            <p:cNvPr id="5" name="직사각형 4">
              <a:extLst>
                <a:ext uri="{FF2B5EF4-FFF2-40B4-BE49-F238E27FC236}">
                  <a16:creationId xmlns:a16="http://schemas.microsoft.com/office/drawing/2014/main" id="{BB056544-E11F-4587-8243-554CDB716027}"/>
                </a:ext>
              </a:extLst>
            </p:cNvPr>
            <p:cNvSpPr/>
            <p:nvPr/>
          </p:nvSpPr>
          <p:spPr>
            <a:xfrm>
              <a:off x="20054455" y="10723418"/>
              <a:ext cx="1454727" cy="499459"/>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16" name="직사각형 15">
              <a:extLst>
                <a:ext uri="{FF2B5EF4-FFF2-40B4-BE49-F238E27FC236}">
                  <a16:creationId xmlns:a16="http://schemas.microsoft.com/office/drawing/2014/main" id="{7FD10DE8-2E7E-4BDD-B660-3091EF3D815E}"/>
                </a:ext>
              </a:extLst>
            </p:cNvPr>
            <p:cNvSpPr/>
            <p:nvPr/>
          </p:nvSpPr>
          <p:spPr>
            <a:xfrm>
              <a:off x="16952956" y="10460186"/>
              <a:ext cx="3101499" cy="1025922"/>
            </a:xfrm>
            <a:prstGeom prst="rect">
              <a:avLst/>
            </a:prstGeom>
            <a:noFill/>
            <a:ln w="762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2000" b="1" spc="-36" dirty="0">
                  <a:solidFill>
                    <a:srgbClr val="C00000"/>
                  </a:solidFill>
                </a:rPr>
                <a:t>Branch </a:t>
              </a:r>
              <a:r>
                <a:rPr lang="ko-KR" altLang="en-US" sz="2000" b="1" spc="-36" dirty="0">
                  <a:solidFill>
                    <a:srgbClr val="C00000"/>
                  </a:solidFill>
                </a:rPr>
                <a:t>생성을 누르면 자동으로 할당됨 상태에서 개발 중으로 상태변환</a:t>
              </a:r>
              <a:endParaRPr kumimoji="0" lang="ko-KR" altLang="en-US" sz="2000" b="1" i="0" u="none" strike="noStrike" cap="none" spc="-36" normalizeH="0" baseline="0" dirty="0">
                <a:ln>
                  <a:noFill/>
                </a:ln>
                <a:solidFill>
                  <a:srgbClr val="C00000"/>
                </a:solidFill>
                <a:effectLst/>
                <a:uFillTx/>
                <a:sym typeface="Circular Pro"/>
              </a:endParaRPr>
            </a:p>
          </p:txBody>
        </p:sp>
      </p:grpSp>
      <p:grpSp>
        <p:nvGrpSpPr>
          <p:cNvPr id="19" name="그룹 18">
            <a:extLst>
              <a:ext uri="{FF2B5EF4-FFF2-40B4-BE49-F238E27FC236}">
                <a16:creationId xmlns:a16="http://schemas.microsoft.com/office/drawing/2014/main" id="{B99C8882-4046-4CC7-A727-27B64157D631}"/>
              </a:ext>
            </a:extLst>
          </p:cNvPr>
          <p:cNvGrpSpPr/>
          <p:nvPr/>
        </p:nvGrpSpPr>
        <p:grpSpPr>
          <a:xfrm>
            <a:off x="15159360" y="4316263"/>
            <a:ext cx="3884442" cy="718145"/>
            <a:chOff x="20054456" y="10572735"/>
            <a:chExt cx="3884442" cy="718145"/>
          </a:xfrm>
        </p:grpSpPr>
        <p:sp>
          <p:nvSpPr>
            <p:cNvPr id="20" name="직사각형 19">
              <a:extLst>
                <a:ext uri="{FF2B5EF4-FFF2-40B4-BE49-F238E27FC236}">
                  <a16:creationId xmlns:a16="http://schemas.microsoft.com/office/drawing/2014/main" id="{C31EB2CB-82C1-45DE-9835-604E96FF5C3A}"/>
                </a:ext>
              </a:extLst>
            </p:cNvPr>
            <p:cNvSpPr/>
            <p:nvPr/>
          </p:nvSpPr>
          <p:spPr>
            <a:xfrm>
              <a:off x="20054456" y="10723418"/>
              <a:ext cx="925768" cy="41678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21" name="직사각형 20">
              <a:extLst>
                <a:ext uri="{FF2B5EF4-FFF2-40B4-BE49-F238E27FC236}">
                  <a16:creationId xmlns:a16="http://schemas.microsoft.com/office/drawing/2014/main" id="{69BB1B35-64A5-4B61-A14F-0F43DD155385}"/>
                </a:ext>
              </a:extLst>
            </p:cNvPr>
            <p:cNvSpPr/>
            <p:nvPr/>
          </p:nvSpPr>
          <p:spPr>
            <a:xfrm>
              <a:off x="21195699" y="10572735"/>
              <a:ext cx="2743199" cy="718145"/>
            </a:xfrm>
            <a:prstGeom prst="rect">
              <a:avLst/>
            </a:prstGeom>
            <a:noFill/>
            <a:ln w="762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ko-KR" altLang="en-US" sz="2000" b="1" spc="-36" dirty="0">
                  <a:solidFill>
                    <a:srgbClr val="C00000"/>
                  </a:solidFill>
                </a:rPr>
                <a:t>작업이 완료되면 리뷰요청</a:t>
              </a:r>
              <a:endParaRPr kumimoji="0" lang="ko-KR" altLang="en-US" sz="2000" b="1" i="0" u="none" strike="noStrike" cap="none" spc="-36" normalizeH="0" baseline="0" dirty="0">
                <a:ln>
                  <a:noFill/>
                </a:ln>
                <a:solidFill>
                  <a:srgbClr val="C00000"/>
                </a:solidFill>
                <a:effectLst/>
                <a:uFillTx/>
                <a:sym typeface="Circular Pro"/>
              </a:endParaRPr>
            </a:p>
          </p:txBody>
        </p:sp>
      </p:grpSp>
      <p:pic>
        <p:nvPicPr>
          <p:cNvPr id="7" name="그림 6">
            <a:extLst>
              <a:ext uri="{FF2B5EF4-FFF2-40B4-BE49-F238E27FC236}">
                <a16:creationId xmlns:a16="http://schemas.microsoft.com/office/drawing/2014/main" id="{67BDB76C-41AC-40C8-A164-4CD096AF1A28}"/>
              </a:ext>
            </a:extLst>
          </p:cNvPr>
          <p:cNvPicPr>
            <a:picLocks noChangeAspect="1"/>
          </p:cNvPicPr>
          <p:nvPr/>
        </p:nvPicPr>
        <p:blipFill>
          <a:blip r:embed="rId4"/>
          <a:stretch>
            <a:fillRect/>
          </a:stretch>
        </p:blipFill>
        <p:spPr>
          <a:xfrm>
            <a:off x="8074074" y="3043508"/>
            <a:ext cx="16321501" cy="10672492"/>
          </a:xfrm>
          <a:prstGeom prst="rect">
            <a:avLst/>
          </a:prstGeom>
        </p:spPr>
      </p:pic>
      <p:grpSp>
        <p:nvGrpSpPr>
          <p:cNvPr id="24" name="그룹 23">
            <a:extLst>
              <a:ext uri="{FF2B5EF4-FFF2-40B4-BE49-F238E27FC236}">
                <a16:creationId xmlns:a16="http://schemas.microsoft.com/office/drawing/2014/main" id="{D55AB2D6-CB41-4F57-9519-20C842D5DFDF}"/>
              </a:ext>
            </a:extLst>
          </p:cNvPr>
          <p:cNvGrpSpPr/>
          <p:nvPr/>
        </p:nvGrpSpPr>
        <p:grpSpPr>
          <a:xfrm>
            <a:off x="15217689" y="4341528"/>
            <a:ext cx="4267740" cy="718145"/>
            <a:chOff x="20054456" y="10572735"/>
            <a:chExt cx="4267740" cy="718145"/>
          </a:xfrm>
        </p:grpSpPr>
        <p:sp>
          <p:nvSpPr>
            <p:cNvPr id="25" name="직사각형 24">
              <a:extLst>
                <a:ext uri="{FF2B5EF4-FFF2-40B4-BE49-F238E27FC236}">
                  <a16:creationId xmlns:a16="http://schemas.microsoft.com/office/drawing/2014/main" id="{81CCE754-EB75-4C8C-A6BD-182A5181039A}"/>
                </a:ext>
              </a:extLst>
            </p:cNvPr>
            <p:cNvSpPr/>
            <p:nvPr/>
          </p:nvSpPr>
          <p:spPr>
            <a:xfrm>
              <a:off x="20054456" y="10723418"/>
              <a:ext cx="925768" cy="41678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26" name="직사각형 25">
              <a:extLst>
                <a:ext uri="{FF2B5EF4-FFF2-40B4-BE49-F238E27FC236}">
                  <a16:creationId xmlns:a16="http://schemas.microsoft.com/office/drawing/2014/main" id="{C4A46514-532A-4D38-BE09-FA1D1900AF8A}"/>
                </a:ext>
              </a:extLst>
            </p:cNvPr>
            <p:cNvSpPr/>
            <p:nvPr/>
          </p:nvSpPr>
          <p:spPr>
            <a:xfrm>
              <a:off x="21195699" y="10572735"/>
              <a:ext cx="3126497" cy="718145"/>
            </a:xfrm>
            <a:prstGeom prst="rect">
              <a:avLst/>
            </a:prstGeom>
            <a:noFill/>
            <a:ln w="762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2000" b="1" spc="-36" dirty="0">
                  <a:solidFill>
                    <a:srgbClr val="C00000"/>
                  </a:solidFill>
                </a:rPr>
                <a:t>Master</a:t>
              </a:r>
              <a:r>
                <a:rPr lang="ko-KR" altLang="en-US" sz="2000" b="1" spc="-36" dirty="0">
                  <a:solidFill>
                    <a:srgbClr val="C00000"/>
                  </a:solidFill>
                </a:rPr>
                <a:t>에 </a:t>
              </a:r>
              <a:r>
                <a:rPr lang="en-US" altLang="ko-KR" sz="2000" b="1" spc="-36" dirty="0">
                  <a:solidFill>
                    <a:srgbClr val="C00000"/>
                  </a:solidFill>
                </a:rPr>
                <a:t>Merge </a:t>
              </a:r>
              <a:r>
                <a:rPr lang="ko-KR" altLang="en-US" sz="2000" b="1" spc="-36" dirty="0">
                  <a:solidFill>
                    <a:srgbClr val="C00000"/>
                  </a:solidFill>
                </a:rPr>
                <a:t>후 리뷰가 끝나면 배포 요청</a:t>
              </a:r>
              <a:endParaRPr kumimoji="0" lang="ko-KR" altLang="en-US" sz="2000" b="1" i="0" u="none" strike="noStrike" cap="none" spc="-36" normalizeH="0" baseline="0" dirty="0">
                <a:ln>
                  <a:noFill/>
                </a:ln>
                <a:solidFill>
                  <a:srgbClr val="C00000"/>
                </a:solidFill>
                <a:effectLst/>
                <a:uFillTx/>
                <a:sym typeface="Circular Pro"/>
              </a:endParaRPr>
            </a:p>
          </p:txBody>
        </p:sp>
      </p:grpSp>
      <p:sp>
        <p:nvSpPr>
          <p:cNvPr id="27" name="직사각형 26">
            <a:extLst>
              <a:ext uri="{FF2B5EF4-FFF2-40B4-BE49-F238E27FC236}">
                <a16:creationId xmlns:a16="http://schemas.microsoft.com/office/drawing/2014/main" id="{255B22E1-80E2-4C1F-B556-CDFFCCDC841C}"/>
              </a:ext>
            </a:extLst>
          </p:cNvPr>
          <p:cNvSpPr/>
          <p:nvPr/>
        </p:nvSpPr>
        <p:spPr>
          <a:xfrm>
            <a:off x="13985544" y="2493123"/>
            <a:ext cx="10116516"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solidFill>
                  <a:schemeClr val="tx1"/>
                </a:solidFill>
                <a:hlinkClick r:id="rId5">
                  <a:extLst>
                    <a:ext uri="{A12FA001-AC4F-418D-AE19-62706E023703}">
                      <ahyp:hlinkClr xmlns:ahyp="http://schemas.microsoft.com/office/drawing/2018/hyperlinkcolor" val="tx"/>
                    </a:ext>
                  </a:extLst>
                </a:hlinkClick>
              </a:rPr>
              <a:t>http://ubuntu.heejeong.com/jira/browse/DEMO-12</a:t>
            </a:r>
            <a:endParaRPr lang="ko-KR" altLang="en-US" sz="2400" b="1" spc="-36" dirty="0">
              <a:solidFill>
                <a:schemeClr val="tx1"/>
              </a:solidFill>
            </a:endParaRPr>
          </a:p>
        </p:txBody>
      </p:sp>
    </p:spTree>
    <p:extLst>
      <p:ext uri="{BB962C8B-B14F-4D97-AF65-F5344CB8AC3E}">
        <p14:creationId xmlns:p14="http://schemas.microsoft.com/office/powerpoint/2010/main" val="8095399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738">
                                            <p:txEl>
                                              <p:pRg st="0" end="0"/>
                                            </p:txEl>
                                          </p:spTgt>
                                        </p:tgtEl>
                                      </p:cBhvr>
                                    </p:animEffect>
                                    <p:animScale>
                                      <p:cBhvr>
                                        <p:cTn id="7" dur="250" autoRev="1" fill="hold"/>
                                        <p:tgtEl>
                                          <p:spTgt spid="1738">
                                            <p:txEl>
                                              <p:pRg st="0" end="0"/>
                                            </p:txEl>
                                          </p:spTgt>
                                        </p:tgtEl>
                                      </p:cBhvr>
                                      <p:by x="105000" y="105000"/>
                                    </p:animScale>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1739">
                                            <p:txEl>
                                              <p:pRg st="0" end="0"/>
                                            </p:txEl>
                                          </p:spTgt>
                                        </p:tgtEl>
                                      </p:cBhvr>
                                    </p:animEffect>
                                    <p:animScale>
                                      <p:cBhvr>
                                        <p:cTn id="15" dur="250" autoRev="1" fill="hold"/>
                                        <p:tgtEl>
                                          <p:spTgt spid="1739">
                                            <p:txEl>
                                              <p:pRg st="0" end="0"/>
                                            </p:txEl>
                                          </p:spTgt>
                                        </p:tgtEl>
                                      </p:cBhvr>
                                      <p:by x="105000" y="105000"/>
                                    </p:animScale>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26" presetClass="emph" presetSubtype="0" fill="hold" nodeType="withEffect">
                                  <p:stCondLst>
                                    <p:cond delay="0"/>
                                  </p:stCondLst>
                                  <p:childTnLst>
                                    <p:animEffect transition="out" filter="fade">
                                      <p:cBhvr>
                                        <p:cTn id="24" dur="500" tmFilter="0, 0; .2, .5; .8, .5; 1, 0"/>
                                        <p:tgtEl>
                                          <p:spTgt spid="14">
                                            <p:txEl>
                                              <p:pRg st="0" end="0"/>
                                            </p:txEl>
                                          </p:spTgt>
                                        </p:tgtEl>
                                      </p:cBhvr>
                                    </p:animEffect>
                                    <p:animScale>
                                      <p:cBhvr>
                                        <p:cTn id="25" dur="250" autoRev="1" fill="hold"/>
                                        <p:tgtEl>
                                          <p:spTgt spid="14">
                                            <p:txEl>
                                              <p:pRg st="0" end="0"/>
                                            </p:txEl>
                                          </p:spTgt>
                                        </p:tgtEl>
                                      </p:cBhvr>
                                      <p:by x="105000" y="105000"/>
                                    </p:animScale>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 name="Context"/>
          <p:cNvSpPr>
            <a:spLocks noGrp="1"/>
          </p:cNvSpPr>
          <p:nvPr>
            <p:ph type="body" idx="13"/>
          </p:nvPr>
        </p:nvSpPr>
        <p:spPr>
          <a:xfrm>
            <a:off x="1698321" y="1016396"/>
            <a:ext cx="20828001" cy="841256"/>
          </a:xfrm>
          <a:prstGeom prst="rect">
            <a:avLst/>
          </a:prstGeom>
        </p:spPr>
        <p:txBody>
          <a:bodyPr/>
          <a:lstStyle/>
          <a:p>
            <a:r>
              <a:rPr lang="en-US" b="1" dirty="0"/>
              <a:t>reviewers</a:t>
            </a:r>
            <a:endParaRPr b="1" dirty="0"/>
          </a:p>
        </p:txBody>
      </p:sp>
      <p:sp>
        <p:nvSpPr>
          <p:cNvPr id="1738" name="Usage…"/>
          <p:cNvSpPr>
            <a:spLocks noGrp="1"/>
          </p:cNvSpPr>
          <p:nvPr>
            <p:ph type="body" idx="16"/>
          </p:nvPr>
        </p:nvSpPr>
        <p:spPr>
          <a:xfrm>
            <a:off x="1779989" y="3305086"/>
            <a:ext cx="5080001" cy="2133918"/>
          </a:xfrm>
          <a:prstGeom prst="rect">
            <a:avLst/>
          </a:prstGeom>
        </p:spPr>
        <p:txBody>
          <a:bodyPr/>
          <a:lstStyle/>
          <a:p>
            <a:pPr marL="0" indent="0" algn="l" defTabSz="825500">
              <a:spcBef>
                <a:spcPts val="0"/>
              </a:spcBef>
              <a:buSzTx/>
              <a:buNone/>
              <a:defRPr sz="4800" spc="-48">
                <a:solidFill>
                  <a:srgbClr val="253858"/>
                </a:solidFill>
              </a:defRPr>
            </a:pPr>
            <a:r>
              <a:rPr lang="en-US" dirty="0"/>
              <a:t>Approve P/R</a:t>
            </a:r>
          </a:p>
          <a:p>
            <a:pPr marL="0" indent="0" algn="l" defTabSz="825500">
              <a:spcBef>
                <a:spcPts val="0"/>
              </a:spcBef>
              <a:buSzTx/>
              <a:buNone/>
              <a:defRPr sz="2800" b="0" spc="-28">
                <a:solidFill>
                  <a:srgbClr val="091E42"/>
                </a:solidFill>
              </a:defRPr>
            </a:pPr>
            <a:r>
              <a:rPr lang="en-US" dirty="0"/>
              <a:t>You can approve or reject Pull Request from developers </a:t>
            </a:r>
            <a:r>
              <a:rPr lang="en-US"/>
              <a:t>in Bitbucket</a:t>
            </a:r>
            <a:endParaRPr lang="en-US" dirty="0"/>
          </a:p>
        </p:txBody>
      </p:sp>
      <p:sp>
        <p:nvSpPr>
          <p:cNvPr id="1739" name="Call-outs…"/>
          <p:cNvSpPr>
            <a:spLocks noGrp="1"/>
          </p:cNvSpPr>
          <p:nvPr>
            <p:ph type="body" idx="17"/>
          </p:nvPr>
        </p:nvSpPr>
        <p:spPr>
          <a:xfrm>
            <a:off x="1779989" y="6418197"/>
            <a:ext cx="5680644" cy="2133918"/>
          </a:xfrm>
          <a:prstGeom prst="rect">
            <a:avLst/>
          </a:prstGeom>
        </p:spPr>
        <p:txBody>
          <a:bodyPr/>
          <a:lstStyle/>
          <a:p>
            <a:pPr marL="0" indent="0" algn="l" defTabSz="825500">
              <a:spcBef>
                <a:spcPts val="0"/>
              </a:spcBef>
              <a:buSzTx/>
              <a:buNone/>
              <a:defRPr sz="4800" spc="-48">
                <a:solidFill>
                  <a:srgbClr val="253858"/>
                </a:solidFill>
              </a:defRPr>
            </a:pPr>
            <a:r>
              <a:rPr lang="en-US" sz="4800" dirty="0"/>
              <a:t>Report Review</a:t>
            </a:r>
          </a:p>
          <a:p>
            <a:pPr marL="0" indent="0" algn="l" defTabSz="825500">
              <a:spcBef>
                <a:spcPts val="0"/>
              </a:spcBef>
              <a:buSzTx/>
              <a:buNone/>
              <a:defRPr sz="2800" b="0" spc="-28">
                <a:solidFill>
                  <a:srgbClr val="091E42"/>
                </a:solidFill>
              </a:defRPr>
            </a:pPr>
            <a:r>
              <a:rPr lang="en-US" dirty="0"/>
              <a:t>Report review information such as time, date, comment.</a:t>
            </a:r>
          </a:p>
          <a:p>
            <a:pPr marL="0" indent="0" algn="l" defTabSz="825500">
              <a:spcBef>
                <a:spcPts val="0"/>
              </a:spcBef>
              <a:buSzTx/>
              <a:buNone/>
              <a:defRPr sz="2800" b="0" spc="-28">
                <a:solidFill>
                  <a:srgbClr val="091E42"/>
                </a:solidFill>
              </a:defRPr>
            </a:pPr>
            <a:r>
              <a:rPr lang="en-US" dirty="0"/>
              <a:t>Then, click the ‘</a:t>
            </a:r>
            <a:r>
              <a:rPr lang="ko-KR" altLang="en-US" dirty="0"/>
              <a:t>리뷰완료</a:t>
            </a:r>
            <a:r>
              <a:rPr lang="en-US" dirty="0"/>
              <a:t>’ button</a:t>
            </a:r>
          </a:p>
        </p:txBody>
      </p:sp>
      <p:sp>
        <p:nvSpPr>
          <p:cNvPr id="1741" name="Please remember…"/>
          <p:cNvSpPr>
            <a:spLocks noGrp="1"/>
          </p:cNvSpPr>
          <p:nvPr>
            <p:ph type="body" idx="19"/>
          </p:nvPr>
        </p:nvSpPr>
        <p:spPr>
          <a:prstGeom prst="rect">
            <a:avLst/>
          </a:prstGeom>
        </p:spPr>
        <p:txBody>
          <a:bodyPr/>
          <a:lstStyle/>
          <a:p>
            <a:pPr marL="0" indent="0" algn="l" defTabSz="825500">
              <a:spcBef>
                <a:spcPts val="0"/>
              </a:spcBef>
              <a:buSzTx/>
              <a:buNone/>
              <a:defRPr sz="6000" spc="-59"/>
            </a:pPr>
            <a:r>
              <a:t>Please remember</a:t>
            </a:r>
          </a:p>
          <a:p>
            <a:pPr marL="0" indent="0" algn="l" defTabSz="825500">
              <a:spcBef>
                <a:spcPts val="0"/>
              </a:spcBef>
              <a:buSzTx/>
              <a:buNone/>
              <a:defRPr sz="3600" b="0" spc="-36"/>
            </a:pPr>
            <a:r>
              <a:t>You don’t always need the line or text at all.</a:t>
            </a:r>
          </a:p>
        </p:txBody>
      </p:sp>
      <p:sp>
        <p:nvSpPr>
          <p:cNvPr id="1743" name="Please remember…"/>
          <p:cNvSpPr/>
          <p:nvPr/>
        </p:nvSpPr>
        <p:spPr>
          <a:xfrm>
            <a:off x="12526399" y="5592697"/>
            <a:ext cx="9144001" cy="1651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defRPr sz="6000" b="1" spc="-59">
                <a:solidFill>
                  <a:srgbClr val="FFFFFF"/>
                </a:solidFill>
              </a:defRPr>
            </a:pPr>
            <a:r>
              <a:rPr dirty="0"/>
              <a:t>Please remember</a:t>
            </a:r>
          </a:p>
          <a:p>
            <a:pPr>
              <a:defRPr sz="3600" spc="-36">
                <a:solidFill>
                  <a:srgbClr val="FFFFFF"/>
                </a:solidFill>
              </a:defRPr>
            </a:pPr>
            <a:r>
              <a:rPr dirty="0"/>
              <a:t>You don’t always need the line or text at all.</a:t>
            </a:r>
          </a:p>
        </p:txBody>
      </p:sp>
      <p:pic>
        <p:nvPicPr>
          <p:cNvPr id="3" name="그림 2">
            <a:extLst>
              <a:ext uri="{FF2B5EF4-FFF2-40B4-BE49-F238E27FC236}">
                <a16:creationId xmlns:a16="http://schemas.microsoft.com/office/drawing/2014/main" id="{BEDAEDC8-9F3A-4A63-8DB9-31FCAB13F02C}"/>
              </a:ext>
            </a:extLst>
          </p:cNvPr>
          <p:cNvPicPr>
            <a:picLocks noChangeAspect="1"/>
          </p:cNvPicPr>
          <p:nvPr/>
        </p:nvPicPr>
        <p:blipFill>
          <a:blip r:embed="rId3"/>
          <a:stretch>
            <a:fillRect/>
          </a:stretch>
        </p:blipFill>
        <p:spPr>
          <a:xfrm>
            <a:off x="8069636" y="3053771"/>
            <a:ext cx="16314364" cy="10662229"/>
          </a:xfrm>
          <a:prstGeom prst="rect">
            <a:avLst/>
          </a:prstGeom>
        </p:spPr>
      </p:pic>
      <p:grpSp>
        <p:nvGrpSpPr>
          <p:cNvPr id="17" name="그룹 16">
            <a:extLst>
              <a:ext uri="{FF2B5EF4-FFF2-40B4-BE49-F238E27FC236}">
                <a16:creationId xmlns:a16="http://schemas.microsoft.com/office/drawing/2014/main" id="{C5EA8B54-3EB7-4597-AEAE-DA799C5DE4A0}"/>
              </a:ext>
            </a:extLst>
          </p:cNvPr>
          <p:cNvGrpSpPr/>
          <p:nvPr/>
        </p:nvGrpSpPr>
        <p:grpSpPr>
          <a:xfrm>
            <a:off x="15333530" y="4547263"/>
            <a:ext cx="3884443" cy="413573"/>
            <a:chOff x="20054455" y="10723419"/>
            <a:chExt cx="3884443" cy="413573"/>
          </a:xfrm>
        </p:grpSpPr>
        <p:sp>
          <p:nvSpPr>
            <p:cNvPr id="18" name="직사각형 17">
              <a:extLst>
                <a:ext uri="{FF2B5EF4-FFF2-40B4-BE49-F238E27FC236}">
                  <a16:creationId xmlns:a16="http://schemas.microsoft.com/office/drawing/2014/main" id="{E000A29E-4419-44DF-9430-4C602FF40EB0}"/>
                </a:ext>
              </a:extLst>
            </p:cNvPr>
            <p:cNvSpPr/>
            <p:nvPr/>
          </p:nvSpPr>
          <p:spPr>
            <a:xfrm>
              <a:off x="20054455" y="10723419"/>
              <a:ext cx="941519" cy="323188"/>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22" name="직사각형 21">
              <a:extLst>
                <a:ext uri="{FF2B5EF4-FFF2-40B4-BE49-F238E27FC236}">
                  <a16:creationId xmlns:a16="http://schemas.microsoft.com/office/drawing/2014/main" id="{C21EF32B-7042-4C6A-B031-E58E9EEE9696}"/>
                </a:ext>
              </a:extLst>
            </p:cNvPr>
            <p:cNvSpPr/>
            <p:nvPr/>
          </p:nvSpPr>
          <p:spPr>
            <a:xfrm>
              <a:off x="21195699" y="10726623"/>
              <a:ext cx="2743199" cy="410369"/>
            </a:xfrm>
            <a:prstGeom prst="rect">
              <a:avLst/>
            </a:prstGeom>
            <a:noFill/>
            <a:ln w="762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C00000"/>
                  </a:solidFill>
                  <a:effectLst/>
                  <a:uFillTx/>
                  <a:sym typeface="Circular Pro"/>
                </a:rPr>
                <a:t>리뷰 완료 시 버튼 클릭</a:t>
              </a:r>
            </a:p>
          </p:txBody>
        </p:sp>
      </p:grpSp>
      <p:sp>
        <p:nvSpPr>
          <p:cNvPr id="23" name="직사각형 22">
            <a:extLst>
              <a:ext uri="{FF2B5EF4-FFF2-40B4-BE49-F238E27FC236}">
                <a16:creationId xmlns:a16="http://schemas.microsoft.com/office/drawing/2014/main" id="{8C00242B-E378-4EDE-98B4-75C727D3AB17}"/>
              </a:ext>
            </a:extLst>
          </p:cNvPr>
          <p:cNvSpPr/>
          <p:nvPr/>
        </p:nvSpPr>
        <p:spPr>
          <a:xfrm>
            <a:off x="13985544" y="2493123"/>
            <a:ext cx="10116516"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solidFill>
                  <a:schemeClr val="tx1"/>
                </a:solidFill>
                <a:hlinkClick r:id="rId4">
                  <a:extLst>
                    <a:ext uri="{A12FA001-AC4F-418D-AE19-62706E023703}">
                      <ahyp:hlinkClr xmlns:ahyp="http://schemas.microsoft.com/office/drawing/2018/hyperlinkcolor" val="tx"/>
                    </a:ext>
                  </a:extLst>
                </a:hlinkClick>
              </a:rPr>
              <a:t>http://ubuntu.heejeong.com/jira/browse/DEMO-12</a:t>
            </a:r>
            <a:endParaRPr lang="ko-KR" altLang="en-US" sz="2400" b="1" spc="-36" dirty="0">
              <a:solidFill>
                <a:schemeClr val="tx1"/>
              </a:solidFill>
            </a:endParaRPr>
          </a:p>
        </p:txBody>
      </p:sp>
    </p:spTree>
    <p:extLst>
      <p:ext uri="{BB962C8B-B14F-4D97-AF65-F5344CB8AC3E}">
        <p14:creationId xmlns:p14="http://schemas.microsoft.com/office/powerpoint/2010/main" val="3077737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38">
                                            <p:txEl>
                                              <p:pRg st="0" end="0"/>
                                            </p:txEl>
                                          </p:spTgt>
                                        </p:tgtEl>
                                      </p:cBhvr>
                                    </p:animEffect>
                                    <p:animScale>
                                      <p:cBhvr>
                                        <p:cTn id="7" dur="250" autoRev="1" fill="hold"/>
                                        <p:tgtEl>
                                          <p:spTgt spid="1738">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739">
                                            <p:txEl>
                                              <p:pRg st="0" end="0"/>
                                            </p:txEl>
                                          </p:spTgt>
                                        </p:tgtEl>
                                      </p:cBhvr>
                                    </p:animEffect>
                                    <p:animScale>
                                      <p:cBhvr>
                                        <p:cTn id="12" dur="250" autoRev="1" fill="hold"/>
                                        <p:tgtEl>
                                          <p:spTgt spid="1739">
                                            <p:txEl>
                                              <p:pRg st="0" end="0"/>
                                            </p:txEl>
                                          </p:spTgt>
                                        </p:tgtEl>
                                      </p:cBhvr>
                                      <p:by x="105000" y="105000"/>
                                    </p:animScale>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 name="Context"/>
          <p:cNvSpPr>
            <a:spLocks noGrp="1"/>
          </p:cNvSpPr>
          <p:nvPr>
            <p:ph type="body" idx="13"/>
          </p:nvPr>
        </p:nvSpPr>
        <p:spPr>
          <a:xfrm>
            <a:off x="1698321" y="1016396"/>
            <a:ext cx="20828001" cy="841256"/>
          </a:xfrm>
          <a:prstGeom prst="rect">
            <a:avLst/>
          </a:prstGeom>
        </p:spPr>
        <p:txBody>
          <a:bodyPr/>
          <a:lstStyle/>
          <a:p>
            <a:r>
              <a:rPr lang="en-US" b="1" dirty="0"/>
              <a:t>deployers</a:t>
            </a:r>
            <a:endParaRPr b="1" dirty="0"/>
          </a:p>
        </p:txBody>
      </p:sp>
      <p:sp>
        <p:nvSpPr>
          <p:cNvPr id="1738" name="Usage…"/>
          <p:cNvSpPr>
            <a:spLocks noGrp="1"/>
          </p:cNvSpPr>
          <p:nvPr>
            <p:ph type="body" idx="16"/>
          </p:nvPr>
        </p:nvSpPr>
        <p:spPr>
          <a:xfrm>
            <a:off x="1779989" y="3305086"/>
            <a:ext cx="5080001" cy="2441694"/>
          </a:xfrm>
          <a:prstGeom prst="rect">
            <a:avLst/>
          </a:prstGeom>
        </p:spPr>
        <p:txBody>
          <a:bodyPr/>
          <a:lstStyle/>
          <a:p>
            <a:pPr marL="0" indent="0" algn="l" defTabSz="825500">
              <a:spcBef>
                <a:spcPts val="0"/>
              </a:spcBef>
              <a:buSzTx/>
              <a:buNone/>
              <a:defRPr sz="4800" spc="-48">
                <a:solidFill>
                  <a:srgbClr val="253858"/>
                </a:solidFill>
              </a:defRPr>
            </a:pPr>
            <a:r>
              <a:rPr lang="en-US" dirty="0"/>
              <a:t>Build and Update build status</a:t>
            </a:r>
          </a:p>
          <a:p>
            <a:pPr marL="0" indent="0" algn="l" defTabSz="825500">
              <a:spcBef>
                <a:spcPts val="0"/>
              </a:spcBef>
              <a:buSzTx/>
              <a:buNone/>
              <a:defRPr sz="2800" b="0" spc="-28">
                <a:solidFill>
                  <a:srgbClr val="091E42"/>
                </a:solidFill>
              </a:defRPr>
            </a:pPr>
            <a:r>
              <a:rPr lang="en-US" dirty="0"/>
              <a:t>After completed build process, and update build status</a:t>
            </a:r>
          </a:p>
        </p:txBody>
      </p:sp>
      <p:sp>
        <p:nvSpPr>
          <p:cNvPr id="1739" name="Call-outs…"/>
          <p:cNvSpPr>
            <a:spLocks noGrp="1"/>
          </p:cNvSpPr>
          <p:nvPr>
            <p:ph type="body" idx="17"/>
          </p:nvPr>
        </p:nvSpPr>
        <p:spPr>
          <a:xfrm>
            <a:off x="1779989" y="6418197"/>
            <a:ext cx="5680644" cy="2564805"/>
          </a:xfrm>
          <a:prstGeom prst="rect">
            <a:avLst/>
          </a:prstGeom>
        </p:spPr>
        <p:txBody>
          <a:bodyPr/>
          <a:lstStyle/>
          <a:p>
            <a:pPr marL="0" indent="0" algn="l" defTabSz="825500">
              <a:spcBef>
                <a:spcPts val="0"/>
              </a:spcBef>
              <a:buSzTx/>
              <a:buNone/>
              <a:defRPr sz="4800" spc="-48">
                <a:solidFill>
                  <a:srgbClr val="253858"/>
                </a:solidFill>
              </a:defRPr>
            </a:pPr>
            <a:r>
              <a:rPr lang="en-US" sz="4800" dirty="0"/>
              <a:t>Deploy and Action</a:t>
            </a:r>
          </a:p>
          <a:p>
            <a:pPr marL="0" indent="0" algn="l" defTabSz="825500">
              <a:spcBef>
                <a:spcPts val="0"/>
              </a:spcBef>
              <a:buSzTx/>
              <a:buNone/>
              <a:defRPr sz="2800" b="0" spc="-28">
                <a:solidFill>
                  <a:srgbClr val="091E42"/>
                </a:solidFill>
              </a:defRPr>
            </a:pPr>
            <a:r>
              <a:rPr lang="en-US" dirty="0"/>
              <a:t>After completed deploy process, and update deploy status</a:t>
            </a:r>
          </a:p>
          <a:p>
            <a:pPr marL="0" indent="0" algn="l" defTabSz="825500">
              <a:spcBef>
                <a:spcPts val="0"/>
              </a:spcBef>
              <a:buSzTx/>
              <a:buNone/>
              <a:defRPr sz="2800" b="0" spc="-28">
                <a:solidFill>
                  <a:srgbClr val="091E42"/>
                </a:solidFill>
              </a:defRPr>
            </a:pPr>
            <a:r>
              <a:rPr lang="en-US" dirty="0"/>
              <a:t>If deploy is success, click ‘</a:t>
            </a:r>
            <a:r>
              <a:rPr lang="ko-KR" altLang="en-US" dirty="0"/>
              <a:t>배포확인</a:t>
            </a:r>
            <a:r>
              <a:rPr lang="en-US" dirty="0"/>
              <a:t>’</a:t>
            </a:r>
          </a:p>
          <a:p>
            <a:pPr marL="0" indent="0" algn="l" defTabSz="825500">
              <a:spcBef>
                <a:spcPts val="0"/>
              </a:spcBef>
              <a:buSzTx/>
              <a:buNone/>
              <a:defRPr sz="2800" b="0" spc="-28">
                <a:solidFill>
                  <a:srgbClr val="091E42"/>
                </a:solidFill>
              </a:defRPr>
            </a:pPr>
            <a:r>
              <a:rPr lang="en-US" dirty="0"/>
              <a:t>Else click ‘</a:t>
            </a:r>
            <a:r>
              <a:rPr lang="ko-KR" altLang="en-US" dirty="0"/>
              <a:t>배포 실패</a:t>
            </a:r>
            <a:r>
              <a:rPr lang="en-US" dirty="0"/>
              <a:t>’</a:t>
            </a:r>
          </a:p>
        </p:txBody>
      </p:sp>
      <p:pic>
        <p:nvPicPr>
          <p:cNvPr id="3" name="그림 2">
            <a:extLst>
              <a:ext uri="{FF2B5EF4-FFF2-40B4-BE49-F238E27FC236}">
                <a16:creationId xmlns:a16="http://schemas.microsoft.com/office/drawing/2014/main" id="{C24FEE02-F80B-4157-A321-F7CE9DB0686C}"/>
              </a:ext>
            </a:extLst>
          </p:cNvPr>
          <p:cNvPicPr>
            <a:picLocks noChangeAspect="1"/>
          </p:cNvPicPr>
          <p:nvPr/>
        </p:nvPicPr>
        <p:blipFill>
          <a:blip r:embed="rId3"/>
          <a:stretch>
            <a:fillRect/>
          </a:stretch>
        </p:blipFill>
        <p:spPr>
          <a:xfrm>
            <a:off x="8074073" y="3065279"/>
            <a:ext cx="16309927" cy="10650721"/>
          </a:xfrm>
          <a:prstGeom prst="rect">
            <a:avLst/>
          </a:prstGeom>
        </p:spPr>
      </p:pic>
      <p:grpSp>
        <p:nvGrpSpPr>
          <p:cNvPr id="22" name="그룹 21">
            <a:extLst>
              <a:ext uri="{FF2B5EF4-FFF2-40B4-BE49-F238E27FC236}">
                <a16:creationId xmlns:a16="http://schemas.microsoft.com/office/drawing/2014/main" id="{9682F69C-4221-467E-9175-942154E6FA6A}"/>
              </a:ext>
            </a:extLst>
          </p:cNvPr>
          <p:cNvGrpSpPr/>
          <p:nvPr/>
        </p:nvGrpSpPr>
        <p:grpSpPr>
          <a:xfrm>
            <a:off x="16113827" y="4481611"/>
            <a:ext cx="4288972" cy="438732"/>
            <a:chOff x="20054455" y="10751782"/>
            <a:chExt cx="4288972" cy="438732"/>
          </a:xfrm>
        </p:grpSpPr>
        <p:sp>
          <p:nvSpPr>
            <p:cNvPr id="23" name="직사각형 22">
              <a:extLst>
                <a:ext uri="{FF2B5EF4-FFF2-40B4-BE49-F238E27FC236}">
                  <a16:creationId xmlns:a16="http://schemas.microsoft.com/office/drawing/2014/main" id="{16DEA2E0-12DE-401F-B168-D806EF24724C}"/>
                </a:ext>
              </a:extLst>
            </p:cNvPr>
            <p:cNvSpPr/>
            <p:nvPr/>
          </p:nvSpPr>
          <p:spPr>
            <a:xfrm>
              <a:off x="20054455" y="10780145"/>
              <a:ext cx="894648" cy="410369"/>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24" name="직사각형 23">
              <a:extLst>
                <a:ext uri="{FF2B5EF4-FFF2-40B4-BE49-F238E27FC236}">
                  <a16:creationId xmlns:a16="http://schemas.microsoft.com/office/drawing/2014/main" id="{90976457-F0A5-49D5-B9B3-F9AE16602AFB}"/>
                </a:ext>
              </a:extLst>
            </p:cNvPr>
            <p:cNvSpPr/>
            <p:nvPr/>
          </p:nvSpPr>
          <p:spPr>
            <a:xfrm>
              <a:off x="21241928" y="10751782"/>
              <a:ext cx="3101499" cy="410369"/>
            </a:xfrm>
            <a:prstGeom prst="rect">
              <a:avLst/>
            </a:prstGeom>
            <a:noFill/>
            <a:ln w="762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C00000"/>
                  </a:solidFill>
                  <a:effectLst/>
                  <a:uFillTx/>
                  <a:sym typeface="Circular Pro"/>
                </a:rPr>
                <a:t>빌드 후</a:t>
              </a:r>
              <a:r>
                <a:rPr kumimoji="0" lang="en-US" altLang="ko-KR" sz="2000" b="1" i="0" u="none" strike="noStrike" cap="none" spc="-36" normalizeH="0" baseline="0" dirty="0">
                  <a:ln>
                    <a:noFill/>
                  </a:ln>
                  <a:solidFill>
                    <a:srgbClr val="C00000"/>
                  </a:solidFill>
                  <a:effectLst/>
                  <a:uFillTx/>
                  <a:sym typeface="Circular Pro"/>
                </a:rPr>
                <a:t>,</a:t>
              </a:r>
              <a:r>
                <a:rPr kumimoji="0" lang="ko-KR" altLang="en-US" sz="2000" b="1" i="0" u="none" strike="noStrike" cap="none" spc="-36" normalizeH="0" baseline="0" dirty="0">
                  <a:ln>
                    <a:noFill/>
                  </a:ln>
                  <a:solidFill>
                    <a:srgbClr val="C00000"/>
                  </a:solidFill>
                  <a:effectLst/>
                  <a:uFillTx/>
                  <a:sym typeface="Circular Pro"/>
                </a:rPr>
                <a:t> 빌드 상태 변경</a:t>
              </a:r>
            </a:p>
          </p:txBody>
        </p:sp>
      </p:grpSp>
      <p:sp>
        <p:nvSpPr>
          <p:cNvPr id="25" name="직사각형 24">
            <a:extLst>
              <a:ext uri="{FF2B5EF4-FFF2-40B4-BE49-F238E27FC236}">
                <a16:creationId xmlns:a16="http://schemas.microsoft.com/office/drawing/2014/main" id="{69F6FC17-92FB-43BA-A456-A0238D8702D7}"/>
              </a:ext>
            </a:extLst>
          </p:cNvPr>
          <p:cNvSpPr/>
          <p:nvPr/>
        </p:nvSpPr>
        <p:spPr>
          <a:xfrm>
            <a:off x="13985544" y="2493123"/>
            <a:ext cx="10116516"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solidFill>
                  <a:schemeClr val="tx1"/>
                </a:solidFill>
                <a:hlinkClick r:id="rId4">
                  <a:extLst>
                    <a:ext uri="{A12FA001-AC4F-418D-AE19-62706E023703}">
                      <ahyp:hlinkClr xmlns:ahyp="http://schemas.microsoft.com/office/drawing/2018/hyperlinkcolor" val="tx"/>
                    </a:ext>
                  </a:extLst>
                </a:hlinkClick>
              </a:rPr>
              <a:t>http://ubuntu.heejeong.com/jira/browse/DEMO-12</a:t>
            </a:r>
            <a:endParaRPr lang="ko-KR" altLang="en-US" sz="2400" b="1" spc="-36" dirty="0">
              <a:solidFill>
                <a:schemeClr val="tx1"/>
              </a:solidFill>
            </a:endParaRPr>
          </a:p>
        </p:txBody>
      </p:sp>
    </p:spTree>
    <p:extLst>
      <p:ext uri="{BB962C8B-B14F-4D97-AF65-F5344CB8AC3E}">
        <p14:creationId xmlns:p14="http://schemas.microsoft.com/office/powerpoint/2010/main" val="27017013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39">
                                            <p:txEl>
                                              <p:pRg st="0" end="0"/>
                                            </p:txEl>
                                          </p:spTgt>
                                        </p:tgtEl>
                                      </p:cBhvr>
                                    </p:animEffect>
                                    <p:animScale>
                                      <p:cBhvr>
                                        <p:cTn id="7" dur="250" autoRev="1" fill="hold"/>
                                        <p:tgtEl>
                                          <p:spTgt spid="1739">
                                            <p:txEl>
                                              <p:pRg st="0" end="0"/>
                                            </p:txEl>
                                          </p:spTgt>
                                        </p:tgtEl>
                                      </p:cBhvr>
                                      <p:by x="105000" y="105000"/>
                                    </p:animScale>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SPEAKER PERSON  |  SPEAKER TITLE  |  @Socialmediahandle"/>
          <p:cNvSpPr>
            <a:spLocks noGrp="1"/>
          </p:cNvSpPr>
          <p:nvPr>
            <p:ph type="body" idx="13"/>
          </p:nvPr>
        </p:nvSpPr>
        <p:spPr>
          <a:xfrm>
            <a:off x="2015256" y="11631715"/>
            <a:ext cx="20353487" cy="749755"/>
          </a:xfrm>
          <a:prstGeom prst="rect">
            <a:avLst/>
          </a:prstGeom>
        </p:spPr>
        <p:txBody>
          <a:bodyPr/>
          <a:lstStyle/>
          <a:p>
            <a:pPr marL="0" lvl="1" indent="228600" defTabSz="825500">
              <a:spcBef>
                <a:spcPts val="0"/>
              </a:spcBef>
              <a:buSzTx/>
              <a:buNone/>
              <a:defRPr sz="4800" b="0" cap="all" spc="479" baseline="31999">
                <a:latin typeface="Circular Pro Black"/>
                <a:ea typeface="Circular Pro Black"/>
                <a:cs typeface="Circular Pro Black"/>
                <a:sym typeface="Circular Pro Black"/>
              </a:defRPr>
            </a:pPr>
            <a:r>
              <a:rPr lang="en-US" altLang="ko-KR" sz="6000" dirty="0"/>
              <a:t>KIC</a:t>
            </a:r>
            <a:r>
              <a:rPr lang="ko-KR" altLang="en-US" sz="6000" dirty="0"/>
              <a:t> </a:t>
            </a:r>
            <a:r>
              <a:rPr lang="en-US" altLang="ko-KR" sz="6000" dirty="0"/>
              <a:t>consulting</a:t>
            </a:r>
            <a:r>
              <a:rPr lang="ko-KR" altLang="en-US" sz="6000" dirty="0"/>
              <a:t> </a:t>
            </a:r>
            <a:r>
              <a:rPr lang="en-US" altLang="ko-KR" sz="6000" dirty="0" err="1"/>
              <a:t>alm</a:t>
            </a:r>
            <a:r>
              <a:rPr lang="ko-KR" altLang="en-US" sz="6000" dirty="0"/>
              <a:t> </a:t>
            </a:r>
            <a:r>
              <a:rPr lang="en-US" altLang="ko-KR" sz="6000" dirty="0"/>
              <a:t>team  | </a:t>
            </a:r>
            <a:r>
              <a:rPr lang="en-US" sz="6000" dirty="0"/>
              <a:t>Heejeong kim </a:t>
            </a:r>
            <a:r>
              <a:rPr sz="6000" dirty="0"/>
              <a:t>|  </a:t>
            </a:r>
            <a:r>
              <a:rPr lang="en-US" sz="6000" dirty="0"/>
              <a:t>ALM System establishment</a:t>
            </a:r>
            <a:endParaRPr sz="6000" dirty="0"/>
          </a:p>
        </p:txBody>
      </p:sp>
      <p:sp>
        <p:nvSpPr>
          <p:cNvPr id="1423" name="Thank you!"/>
          <p:cNvSpPr>
            <a:spLocks noGrp="1"/>
          </p:cNvSpPr>
          <p:nvPr>
            <p:ph type="body" idx="14"/>
          </p:nvPr>
        </p:nvSpPr>
        <p:spPr>
          <a:xfrm>
            <a:off x="1777657" y="6112951"/>
            <a:ext cx="20828683" cy="2032001"/>
          </a:xfrm>
          <a:prstGeom prst="rect">
            <a:avLst/>
          </a:prstGeom>
        </p:spPr>
        <p:txBody>
          <a:bodyPr/>
          <a:lstStyle/>
          <a:p>
            <a:r>
              <a:rPr dirty="0"/>
              <a:t>Thank you!</a:t>
            </a:r>
          </a:p>
        </p:txBody>
      </p:sp>
      <p:grpSp>
        <p:nvGrpSpPr>
          <p:cNvPr id="4" name="그룹 3">
            <a:extLst>
              <a:ext uri="{FF2B5EF4-FFF2-40B4-BE49-F238E27FC236}">
                <a16:creationId xmlns:a16="http://schemas.microsoft.com/office/drawing/2014/main" id="{98C1783D-687B-4E3C-BE5C-33BD6240E165}"/>
              </a:ext>
            </a:extLst>
          </p:cNvPr>
          <p:cNvGrpSpPr/>
          <p:nvPr/>
        </p:nvGrpSpPr>
        <p:grpSpPr>
          <a:xfrm>
            <a:off x="10579941" y="1145456"/>
            <a:ext cx="3224114" cy="3224113"/>
            <a:chOff x="10579943" y="1075678"/>
            <a:chExt cx="3224114" cy="3224113"/>
          </a:xfrm>
        </p:grpSpPr>
        <p:sp>
          <p:nvSpPr>
            <p:cNvPr id="5" name="직사각형 4">
              <a:extLst>
                <a:ext uri="{FF2B5EF4-FFF2-40B4-BE49-F238E27FC236}">
                  <a16:creationId xmlns:a16="http://schemas.microsoft.com/office/drawing/2014/main" id="{C098C3C5-AE7A-4503-9FCF-3C96A56CEE24}"/>
                </a:ext>
              </a:extLst>
            </p:cNvPr>
            <p:cNvSpPr/>
            <p:nvPr/>
          </p:nvSpPr>
          <p:spPr>
            <a:xfrm>
              <a:off x="10579943" y="1331843"/>
              <a:ext cx="3224114" cy="2715045"/>
            </a:xfrm>
            <a:prstGeom prst="rect">
              <a:avLst/>
            </a:prstGeom>
            <a:solidFill>
              <a:srgbClr val="0051CC"/>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pic>
          <p:nvPicPr>
            <p:cNvPr id="6" name="그래픽 5">
              <a:extLst>
                <a:ext uri="{FF2B5EF4-FFF2-40B4-BE49-F238E27FC236}">
                  <a16:creationId xmlns:a16="http://schemas.microsoft.com/office/drawing/2014/main" id="{5CC86D20-5249-4E61-AC08-122BB8D0E3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79943" y="1075678"/>
              <a:ext cx="3224113" cy="3224113"/>
            </a:xfrm>
            <a:prstGeom prst="rect">
              <a:avLst/>
            </a:prstGeom>
          </p:spPr>
        </p:pic>
      </p:grpSp>
    </p:spTree>
    <p:extLst>
      <p:ext uri="{BB962C8B-B14F-4D97-AF65-F5344CB8AC3E}">
        <p14:creationId xmlns:p14="http://schemas.microsoft.com/office/powerpoint/2010/main" val="35574472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67B4CE1-0424-4FDA-834F-35ED29C1533F}"/>
              </a:ext>
            </a:extLst>
          </p:cNvPr>
          <p:cNvSpPr>
            <a:spLocks noGrp="1"/>
          </p:cNvSpPr>
          <p:nvPr>
            <p:ph type="body" sz="half" idx="13"/>
          </p:nvPr>
        </p:nvSpPr>
        <p:spPr>
          <a:xfrm>
            <a:off x="1698322" y="3635828"/>
            <a:ext cx="11908822" cy="4072910"/>
          </a:xfrm>
        </p:spPr>
        <p:txBody>
          <a:bodyPr/>
          <a:lstStyle/>
          <a:p>
            <a:r>
              <a:rPr lang="en-US" altLang="ko-KR" sz="14400" dirty="0"/>
              <a:t>Project</a:t>
            </a:r>
            <a:endParaRPr lang="en-US" altLang="ko-KR" dirty="0"/>
          </a:p>
          <a:p>
            <a:r>
              <a:rPr lang="en-US" altLang="ko-KR" sz="6600" b="0" dirty="0"/>
              <a:t>Introduction of project</a:t>
            </a:r>
          </a:p>
          <a:p>
            <a:r>
              <a:rPr lang="en-US" altLang="ko-KR" sz="4000" b="0" dirty="0"/>
              <a:t>Project settings, workflow, Dashboard, Project Role</a:t>
            </a:r>
            <a:endParaRPr lang="ko-KR" altLang="en-US" sz="8000" dirty="0"/>
          </a:p>
        </p:txBody>
      </p:sp>
      <p:sp>
        <p:nvSpPr>
          <p:cNvPr id="3" name="텍스트 개체 틀 2">
            <a:extLst>
              <a:ext uri="{FF2B5EF4-FFF2-40B4-BE49-F238E27FC236}">
                <a16:creationId xmlns:a16="http://schemas.microsoft.com/office/drawing/2014/main" id="{7EA6650C-D7A9-4237-A130-9B4BEE468F66}"/>
              </a:ext>
            </a:extLst>
          </p:cNvPr>
          <p:cNvSpPr>
            <a:spLocks noGrp="1"/>
          </p:cNvSpPr>
          <p:nvPr>
            <p:ph type="body" sz="quarter" idx="14"/>
          </p:nvPr>
        </p:nvSpPr>
        <p:spPr>
          <a:xfrm>
            <a:off x="1698321" y="1016396"/>
            <a:ext cx="20828001" cy="841256"/>
          </a:xfrm>
        </p:spPr>
        <p:txBody>
          <a:bodyPr/>
          <a:lstStyle/>
          <a:p>
            <a:r>
              <a:rPr lang="en-US" altLang="ko-KR" b="1" dirty="0"/>
              <a:t>DEMO Project</a:t>
            </a:r>
            <a:endParaRPr lang="ko-KR" altLang="en-US" b="1" dirty="0"/>
          </a:p>
        </p:txBody>
      </p:sp>
      <p:pic>
        <p:nvPicPr>
          <p:cNvPr id="1026" name="Picture 2" descr="Homepage Desktop Hero@2X">
            <a:extLst>
              <a:ext uri="{FF2B5EF4-FFF2-40B4-BE49-F238E27FC236}">
                <a16:creationId xmlns:a16="http://schemas.microsoft.com/office/drawing/2014/main" id="{930A39D3-1A5C-4EB8-8BE5-8728FB926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1951" y="5237972"/>
            <a:ext cx="15072048" cy="8478027"/>
          </a:xfrm>
          <a:prstGeom prst="rect">
            <a:avLst/>
          </a:prstGeom>
          <a:noFill/>
          <a:extLst>
            <a:ext uri="{909E8E84-426E-40DD-AFC4-6F175D3DCCD1}">
              <a14:hiddenFill xmlns:a14="http://schemas.microsoft.com/office/drawing/2010/main">
                <a:solidFill>
                  <a:srgbClr val="FFFFFF"/>
                </a:solidFill>
              </a14:hiddenFill>
            </a:ext>
          </a:extLst>
        </p:spPr>
      </p:pic>
      <p:pic>
        <p:nvPicPr>
          <p:cNvPr id="10" name="Artboard 1.pdf" descr="Artboard 1.pdf">
            <a:extLst>
              <a:ext uri="{FF2B5EF4-FFF2-40B4-BE49-F238E27FC236}">
                <a16:creationId xmlns:a16="http://schemas.microsoft.com/office/drawing/2014/main" id="{70398C9D-5CBD-4BBC-A7F9-318C53AEA93F}"/>
              </a:ext>
            </a:extLst>
          </p:cNvPr>
          <p:cNvPicPr>
            <a:picLocks noChangeAspect="1"/>
          </p:cNvPicPr>
          <p:nvPr/>
        </p:nvPicPr>
        <p:blipFill>
          <a:blip r:embed="rId4"/>
          <a:stretch>
            <a:fillRect/>
          </a:stretch>
        </p:blipFill>
        <p:spPr>
          <a:xfrm>
            <a:off x="6125611" y="671938"/>
            <a:ext cx="1979729" cy="1697304"/>
          </a:xfrm>
          <a:prstGeom prst="rect">
            <a:avLst/>
          </a:prstGeom>
          <a:ln w="12700">
            <a:miter lim="400000"/>
          </a:ln>
        </p:spPr>
      </p:pic>
    </p:spTree>
    <p:extLst>
      <p:ext uri="{BB962C8B-B14F-4D97-AF65-F5344CB8AC3E}">
        <p14:creationId xmlns:p14="http://schemas.microsoft.com/office/powerpoint/2010/main" val="288483857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 xmlns:ma14="http://schemas.microsoft.com/office/mac/drawingml/2011/main"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83500" y="5435742"/>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13" name="Talking Point…">
            <a:extLst>
              <a:ext uri="{FF2B5EF4-FFF2-40B4-BE49-F238E27FC236}">
                <a16:creationId xmlns:a16="http://schemas.microsoft.com/office/drawing/2014/main" id="{49E47D4F-EC20-4E5C-AA43-59DE42BF035A}"/>
              </a:ext>
            </a:extLst>
          </p:cNvPr>
          <p:cNvSpPr txBox="1">
            <a:spLocks/>
          </p:cNvSpPr>
          <p:nvPr/>
        </p:nvSpPr>
        <p:spPr>
          <a:xfrm>
            <a:off x="8290594" y="865976"/>
            <a:ext cx="14382794" cy="11932112"/>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857250" indent="-857250" algn="l" hangingPunct="1">
              <a:buFont typeface="Wingdings" panose="05000000000000000000" pitchFamily="2" charset="2"/>
              <a:buChar char="v"/>
              <a:defRPr sz="6000" spc="-59">
                <a:solidFill>
                  <a:srgbClr val="253858"/>
                </a:solidFill>
              </a:defRPr>
            </a:pPr>
            <a:r>
              <a:rPr lang="en-US" sz="6600" b="1" spc="-59" dirty="0">
                <a:solidFill>
                  <a:srgbClr val="253858"/>
                </a:solidFill>
              </a:rPr>
              <a:t>Project settings</a:t>
            </a:r>
          </a:p>
          <a:p>
            <a:pPr algn="l" hangingPunct="1">
              <a:defRPr sz="6000" spc="-59">
                <a:solidFill>
                  <a:srgbClr val="253858"/>
                </a:solidFill>
              </a:defRPr>
            </a:pPr>
            <a:endParaRPr lang="en-US" sz="3000" b="1"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sz="5400" b="1" spc="-59" dirty="0">
                <a:solidFill>
                  <a:srgbClr val="253858"/>
                </a:solidFill>
              </a:rPr>
              <a:t>Project Name</a:t>
            </a:r>
          </a:p>
          <a:p>
            <a:pPr marL="571500" indent="-571500" algn="l" hangingPunct="1">
              <a:buFontTx/>
              <a:buChar char="-"/>
              <a:defRPr sz="6000" spc="-59">
                <a:solidFill>
                  <a:srgbClr val="253858"/>
                </a:solidFill>
              </a:defRPr>
            </a:pPr>
            <a:r>
              <a:rPr lang="en-US" sz="3600" spc="-59" dirty="0">
                <a:solidFill>
                  <a:srgbClr val="253858"/>
                </a:solidFill>
              </a:rPr>
              <a:t>DEMO</a:t>
            </a:r>
          </a:p>
          <a:p>
            <a:pPr algn="l" hangingPunct="1">
              <a:defRPr sz="6000" spc="-59">
                <a:solidFill>
                  <a:srgbClr val="253858"/>
                </a:solidFill>
              </a:defRPr>
            </a:pPr>
            <a:endParaRPr lang="en-US" sz="3000" b="1"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sz="5400" b="1" spc="-59" dirty="0">
                <a:solidFill>
                  <a:srgbClr val="253858"/>
                </a:solidFill>
              </a:rPr>
              <a:t>Project Type</a:t>
            </a:r>
          </a:p>
          <a:p>
            <a:pPr marL="571500" indent="-571500" algn="l" hangingPunct="1">
              <a:buFontTx/>
              <a:buChar char="-"/>
              <a:defRPr sz="6000" spc="-59">
                <a:solidFill>
                  <a:srgbClr val="253858"/>
                </a:solidFill>
              </a:defRPr>
            </a:pPr>
            <a:r>
              <a:rPr lang="en-US" sz="4400" spc="-59" dirty="0">
                <a:solidFill>
                  <a:srgbClr val="253858"/>
                </a:solidFill>
              </a:rPr>
              <a:t>Software Project</a:t>
            </a:r>
          </a:p>
          <a:p>
            <a:pPr algn="l" hangingPunct="1">
              <a:defRPr sz="6000" spc="-59">
                <a:solidFill>
                  <a:srgbClr val="253858"/>
                </a:solidFill>
              </a:defRPr>
            </a:pPr>
            <a:endParaRPr lang="en-US" sz="3000" b="1"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sz="5400" b="1" spc="-59" dirty="0">
                <a:solidFill>
                  <a:srgbClr val="253858"/>
                </a:solidFill>
              </a:rPr>
              <a:t>Issue Types To Use</a:t>
            </a:r>
          </a:p>
          <a:p>
            <a:pPr marL="685800" indent="-685800" algn="l" hangingPunct="1">
              <a:buFontTx/>
              <a:buChar char="-"/>
              <a:defRPr sz="6000" spc="-59">
                <a:solidFill>
                  <a:srgbClr val="253858"/>
                </a:solidFill>
              </a:defRPr>
            </a:pPr>
            <a:r>
              <a:rPr lang="en-US" sz="4400" spc="-59" dirty="0">
                <a:solidFill>
                  <a:srgbClr val="253858"/>
                </a:solidFill>
              </a:rPr>
              <a:t>Bug, Improvement, New Feature, Task, Sub-Task, Change Request</a:t>
            </a:r>
          </a:p>
          <a:p>
            <a:pPr marL="685800" indent="-685800" algn="l" hangingPunct="1">
              <a:buFontTx/>
              <a:buChar char="-"/>
              <a:defRPr sz="6000" spc="-59">
                <a:solidFill>
                  <a:srgbClr val="253858"/>
                </a:solidFill>
              </a:defRPr>
            </a:pPr>
            <a:r>
              <a:rPr lang="en-US" sz="4400" b="1" spc="-59" dirty="0">
                <a:solidFill>
                  <a:srgbClr val="C00000"/>
                </a:solidFill>
              </a:rPr>
              <a:t>Change Request </a:t>
            </a:r>
            <a:r>
              <a:rPr lang="en-US" sz="4400" spc="-59" dirty="0">
                <a:solidFill>
                  <a:srgbClr val="253858"/>
                </a:solidFill>
              </a:rPr>
              <a:t>is referred to </a:t>
            </a:r>
            <a:r>
              <a:rPr lang="en-US" sz="4400" b="1" spc="-59" dirty="0">
                <a:solidFill>
                  <a:srgbClr val="253858"/>
                </a:solidFill>
              </a:rPr>
              <a:t>“</a:t>
            </a:r>
            <a:r>
              <a:rPr lang="ko-KR" altLang="en-US" sz="4400" b="1" spc="-59" dirty="0">
                <a:solidFill>
                  <a:srgbClr val="253858"/>
                </a:solidFill>
              </a:rPr>
              <a:t>변경 요청서</a:t>
            </a:r>
            <a:r>
              <a:rPr lang="en-US" sz="4400" b="1" spc="-59" dirty="0">
                <a:solidFill>
                  <a:srgbClr val="253858"/>
                </a:solidFill>
              </a:rPr>
              <a:t>”, which is Core of this Demonstration</a:t>
            </a:r>
          </a:p>
          <a:p>
            <a:pPr marL="685800" indent="-685800" algn="l" hangingPunct="1">
              <a:buFontTx/>
              <a:buChar char="-"/>
              <a:defRPr sz="6000" spc="-59">
                <a:solidFill>
                  <a:srgbClr val="253858"/>
                </a:solidFill>
              </a:defRPr>
            </a:pPr>
            <a:endParaRPr lang="en-US" sz="3000"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sz="5400" b="1" spc="-59" dirty="0">
                <a:solidFill>
                  <a:srgbClr val="253858"/>
                </a:solidFill>
              </a:rPr>
              <a:t>Workflow Scheme</a:t>
            </a:r>
          </a:p>
          <a:p>
            <a:pPr marL="685800" indent="-685800" algn="l" hangingPunct="1">
              <a:buFontTx/>
              <a:buChar char="-"/>
              <a:defRPr sz="6000" spc="-59">
                <a:solidFill>
                  <a:srgbClr val="253858"/>
                </a:solidFill>
              </a:defRPr>
            </a:pPr>
            <a:r>
              <a:rPr lang="en-US" sz="4400" spc="-59" dirty="0">
                <a:solidFill>
                  <a:srgbClr val="253858"/>
                </a:solidFill>
              </a:rPr>
              <a:t>Change Request: </a:t>
            </a:r>
            <a:r>
              <a:rPr lang="en-US" sz="4400" b="1" spc="-59" dirty="0">
                <a:solidFill>
                  <a:srgbClr val="253858"/>
                </a:solidFill>
              </a:rPr>
              <a:t>DEMO</a:t>
            </a:r>
            <a:r>
              <a:rPr lang="en-US" sz="4400" spc="-59" dirty="0">
                <a:solidFill>
                  <a:srgbClr val="253858"/>
                </a:solidFill>
              </a:rPr>
              <a:t> customized workflow</a:t>
            </a:r>
          </a:p>
          <a:p>
            <a:pPr marL="685800" indent="-685800" algn="l" hangingPunct="1">
              <a:buFontTx/>
              <a:buChar char="-"/>
              <a:defRPr sz="6000" spc="-59">
                <a:solidFill>
                  <a:srgbClr val="253858"/>
                </a:solidFill>
              </a:defRPr>
            </a:pPr>
            <a:r>
              <a:rPr lang="en-US" sz="4400" spc="-59" dirty="0">
                <a:solidFill>
                  <a:srgbClr val="253858"/>
                </a:solidFill>
              </a:rPr>
              <a:t>Others: Software Simplified Workflow for Project DEMO</a:t>
            </a:r>
          </a:p>
        </p:txBody>
      </p:sp>
      <p:sp>
        <p:nvSpPr>
          <p:cNvPr id="24" name="Clarify usage">
            <a:extLst>
              <a:ext uri="{FF2B5EF4-FFF2-40B4-BE49-F238E27FC236}">
                <a16:creationId xmlns:a16="http://schemas.microsoft.com/office/drawing/2014/main" id="{D7991560-1B72-4046-9213-58FDBD929779}"/>
              </a:ext>
            </a:extLst>
          </p:cNvPr>
          <p:cNvSpPr>
            <a:spLocks noGrp="1"/>
          </p:cNvSpPr>
          <p:nvPr>
            <p:ph type="body" idx="13"/>
          </p:nvPr>
        </p:nvSpPr>
        <p:spPr>
          <a:xfrm>
            <a:off x="568096" y="2054353"/>
            <a:ext cx="5378332" cy="1252265"/>
          </a:xfrm>
          <a:prstGeom prst="rect">
            <a:avLst/>
          </a:prstGeom>
        </p:spPr>
        <p:txBody>
          <a:bodyPr/>
          <a:lstStyle/>
          <a:p>
            <a:r>
              <a:rPr lang="en-US" sz="7200" dirty="0"/>
              <a:t>Project</a:t>
            </a:r>
          </a:p>
        </p:txBody>
      </p:sp>
      <p:sp>
        <p:nvSpPr>
          <p:cNvPr id="25" name="Which is which">
            <a:extLst>
              <a:ext uri="{FF2B5EF4-FFF2-40B4-BE49-F238E27FC236}">
                <a16:creationId xmlns:a16="http://schemas.microsoft.com/office/drawing/2014/main" id="{BAE3D008-BD10-4171-BBE8-8FE9332426D7}"/>
              </a:ext>
            </a:extLst>
          </p:cNvPr>
          <p:cNvSpPr>
            <a:spLocks noGrp="1"/>
          </p:cNvSpPr>
          <p:nvPr>
            <p:ph type="body" idx="14"/>
          </p:nvPr>
        </p:nvSpPr>
        <p:spPr>
          <a:xfrm>
            <a:off x="951339" y="5210536"/>
            <a:ext cx="4606674" cy="975266"/>
          </a:xfrm>
          <a:prstGeom prst="rect">
            <a:avLst/>
          </a:prstGeom>
        </p:spPr>
        <p:txBody>
          <a:bodyPr/>
          <a:lstStyle>
            <a:lvl1pPr>
              <a:defRPr b="0"/>
            </a:lvl1pPr>
          </a:lstStyle>
          <a:p>
            <a:r>
              <a:rPr lang="en-US" sz="5400" b="1" dirty="0"/>
              <a:t>Project settings</a:t>
            </a:r>
            <a:endParaRPr sz="5400" b="1" dirty="0"/>
          </a:p>
        </p:txBody>
      </p:sp>
      <p:sp>
        <p:nvSpPr>
          <p:cNvPr id="26" name="Multi-Use">
            <a:extLst>
              <a:ext uri="{FF2B5EF4-FFF2-40B4-BE49-F238E27FC236}">
                <a16:creationId xmlns:a16="http://schemas.microsoft.com/office/drawing/2014/main" id="{42A35B1B-A843-4F1A-8827-324A3EBC9756}"/>
              </a:ext>
            </a:extLst>
          </p:cNvPr>
          <p:cNvSpPr>
            <a:spLocks noGrp="1"/>
          </p:cNvSpPr>
          <p:nvPr>
            <p:ph type="body" idx="15"/>
          </p:nvPr>
        </p:nvSpPr>
        <p:spPr>
          <a:xfrm>
            <a:off x="484481" y="7166880"/>
            <a:ext cx="5378331" cy="975266"/>
          </a:xfrm>
          <a:prstGeom prst="rect">
            <a:avLst/>
          </a:prstGeom>
        </p:spPr>
        <p:txBody>
          <a:bodyPr/>
          <a:lstStyle>
            <a:lvl1pPr>
              <a:defRPr b="1"/>
            </a:lvl1pPr>
          </a:lstStyle>
          <a:p>
            <a:r>
              <a:rPr lang="en-US" sz="5400" b="0" dirty="0"/>
              <a:t>Workflow</a:t>
            </a:r>
            <a:endParaRPr sz="5400" b="0" dirty="0"/>
          </a:p>
        </p:txBody>
      </p:sp>
      <p:sp>
        <p:nvSpPr>
          <p:cNvPr id="27" name="Multi-Use">
            <a:extLst>
              <a:ext uri="{FF2B5EF4-FFF2-40B4-BE49-F238E27FC236}">
                <a16:creationId xmlns:a16="http://schemas.microsoft.com/office/drawing/2014/main" id="{FFA9F595-14E8-4A61-B253-1C3F47E9F4C0}"/>
              </a:ext>
            </a:extLst>
          </p:cNvPr>
          <p:cNvSpPr txBox="1">
            <a:spLocks/>
          </p:cNvSpPr>
          <p:nvPr/>
        </p:nvSpPr>
        <p:spPr>
          <a:xfrm>
            <a:off x="789281" y="9123225"/>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dirty="0"/>
              <a:t>Dashboard</a:t>
            </a:r>
          </a:p>
        </p:txBody>
      </p:sp>
      <p:sp>
        <p:nvSpPr>
          <p:cNvPr id="28" name="Multi-Use">
            <a:extLst>
              <a:ext uri="{FF2B5EF4-FFF2-40B4-BE49-F238E27FC236}">
                <a16:creationId xmlns:a16="http://schemas.microsoft.com/office/drawing/2014/main" id="{E0D070A0-D9A9-4923-9695-C278A5B7825A}"/>
              </a:ext>
            </a:extLst>
          </p:cNvPr>
          <p:cNvSpPr txBox="1">
            <a:spLocks/>
          </p:cNvSpPr>
          <p:nvPr/>
        </p:nvSpPr>
        <p:spPr>
          <a:xfrm>
            <a:off x="870310" y="11079570"/>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altLang="ko-KR" sz="5400" b="0" dirty="0"/>
              <a:t>Project Role </a:t>
            </a:r>
          </a:p>
        </p:txBody>
      </p:sp>
    </p:spTree>
    <p:extLst>
      <p:ext uri="{BB962C8B-B14F-4D97-AF65-F5344CB8AC3E}">
        <p14:creationId xmlns:p14="http://schemas.microsoft.com/office/powerpoint/2010/main" val="2906417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 name="Which is which"/>
          <p:cNvSpPr>
            <a:spLocks noGrp="1"/>
          </p:cNvSpPr>
          <p:nvPr>
            <p:ph type="body" idx="14"/>
          </p:nvPr>
        </p:nvSpPr>
        <p:spPr>
          <a:xfrm>
            <a:off x="951339" y="5210536"/>
            <a:ext cx="4606674" cy="975266"/>
          </a:xfrm>
          <a:prstGeom prst="rect">
            <a:avLst/>
          </a:prstGeom>
        </p:spPr>
        <p:txBody>
          <a:bodyPr/>
          <a:lstStyle>
            <a:lvl1pPr>
              <a:defRPr b="0"/>
            </a:lvl1pPr>
          </a:lstStyle>
          <a:p>
            <a:r>
              <a:rPr lang="en-US" sz="5400" dirty="0"/>
              <a:t>Project settings</a:t>
            </a:r>
            <a:endParaRPr sz="5400" dirty="0"/>
          </a:p>
        </p:txBody>
      </p:sp>
      <p:sp>
        <p:nvSpPr>
          <p:cNvPr id="1221" name="Multi-Use"/>
          <p:cNvSpPr>
            <a:spLocks noGrp="1"/>
          </p:cNvSpPr>
          <p:nvPr>
            <p:ph type="body" idx="15"/>
          </p:nvPr>
        </p:nvSpPr>
        <p:spPr>
          <a:xfrm>
            <a:off x="484481" y="7166880"/>
            <a:ext cx="5378331" cy="975266"/>
          </a:xfrm>
          <a:prstGeom prst="rect">
            <a:avLst/>
          </a:prstGeom>
        </p:spPr>
        <p:txBody>
          <a:bodyPr/>
          <a:lstStyle>
            <a:lvl1pPr>
              <a:defRPr b="1"/>
            </a:lvl1pPr>
          </a:lstStyle>
          <a:p>
            <a:r>
              <a:rPr lang="en-US" sz="5400" dirty="0"/>
              <a:t>Workflow</a:t>
            </a:r>
            <a:endParaRPr sz="5400" dirty="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 xmlns:ma14="http://schemas.microsoft.com/office/mac/drawingml/2011/main"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83501" y="7343234"/>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dirty="0"/>
              <a:t>한</a:t>
            </a:r>
            <a:endParaRPr dirty="0"/>
          </a:p>
        </p:txBody>
      </p:sp>
      <p:sp>
        <p:nvSpPr>
          <p:cNvPr id="10" name="Multi-Use">
            <a:extLst>
              <a:ext uri="{FF2B5EF4-FFF2-40B4-BE49-F238E27FC236}">
                <a16:creationId xmlns:a16="http://schemas.microsoft.com/office/drawing/2014/main" id="{3EA04D19-3A2B-44DC-B7A7-D2C3810B905B}"/>
              </a:ext>
            </a:extLst>
          </p:cNvPr>
          <p:cNvSpPr txBox="1">
            <a:spLocks/>
          </p:cNvSpPr>
          <p:nvPr/>
        </p:nvSpPr>
        <p:spPr>
          <a:xfrm>
            <a:off x="789281" y="9123225"/>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dirty="0"/>
              <a:t>Dashboard</a:t>
            </a:r>
          </a:p>
        </p:txBody>
      </p:sp>
      <p:sp>
        <p:nvSpPr>
          <p:cNvPr id="13" name="Talking Point…">
            <a:extLst>
              <a:ext uri="{FF2B5EF4-FFF2-40B4-BE49-F238E27FC236}">
                <a16:creationId xmlns:a16="http://schemas.microsoft.com/office/drawing/2014/main" id="{49E47D4F-EC20-4E5C-AA43-59DE42BF035A}"/>
              </a:ext>
            </a:extLst>
          </p:cNvPr>
          <p:cNvSpPr txBox="1">
            <a:spLocks/>
          </p:cNvSpPr>
          <p:nvPr/>
        </p:nvSpPr>
        <p:spPr>
          <a:xfrm>
            <a:off x="8268509" y="793400"/>
            <a:ext cx="14794500" cy="312970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857250" indent="-857250" algn="l" hangingPunct="1">
              <a:buFont typeface="Wingdings" panose="05000000000000000000" pitchFamily="2" charset="2"/>
              <a:buChar char="v"/>
              <a:defRPr sz="6000" spc="-59">
                <a:solidFill>
                  <a:srgbClr val="253858"/>
                </a:solidFill>
              </a:defRPr>
            </a:pPr>
            <a:r>
              <a:rPr lang="en-US" sz="6600" b="1" spc="-59" dirty="0">
                <a:solidFill>
                  <a:srgbClr val="253858"/>
                </a:solidFill>
              </a:rPr>
              <a:t>Workflow</a:t>
            </a:r>
          </a:p>
          <a:p>
            <a:pPr algn="l" hangingPunct="1">
              <a:defRPr sz="6000" spc="-59">
                <a:solidFill>
                  <a:srgbClr val="253858"/>
                </a:solidFill>
              </a:defRPr>
            </a:pPr>
            <a:endParaRPr lang="en-US" sz="3000" spc="-59" dirty="0">
              <a:solidFill>
                <a:srgbClr val="253858"/>
              </a:solidFill>
            </a:endParaRPr>
          </a:p>
          <a:p>
            <a:pPr marL="571500" indent="-571500" algn="l" hangingPunct="1">
              <a:buFont typeface="Wingdings" panose="05000000000000000000" pitchFamily="2" charset="2"/>
              <a:buChar char="§"/>
              <a:defRPr sz="6000" spc="-59">
                <a:solidFill>
                  <a:srgbClr val="253858"/>
                </a:solidFill>
              </a:defRPr>
            </a:pPr>
            <a:r>
              <a:rPr lang="en-US" sz="5400" b="1" spc="-59" dirty="0">
                <a:solidFill>
                  <a:srgbClr val="253858"/>
                </a:solidFill>
              </a:rPr>
              <a:t>DEMO Workflow</a:t>
            </a:r>
          </a:p>
          <a:p>
            <a:pPr algn="l" hangingPunct="1">
              <a:defRPr sz="6000" spc="-59">
                <a:solidFill>
                  <a:srgbClr val="253858"/>
                </a:solidFill>
              </a:defRPr>
            </a:pPr>
            <a:endParaRPr lang="en-US" sz="4400" spc="-59" dirty="0">
              <a:solidFill>
                <a:srgbClr val="253858"/>
              </a:solidFill>
            </a:endParaRPr>
          </a:p>
        </p:txBody>
      </p:sp>
      <p:sp>
        <p:nvSpPr>
          <p:cNvPr id="24" name="Clarify usage">
            <a:extLst>
              <a:ext uri="{FF2B5EF4-FFF2-40B4-BE49-F238E27FC236}">
                <a16:creationId xmlns:a16="http://schemas.microsoft.com/office/drawing/2014/main" id="{D7991560-1B72-4046-9213-58FDBD929779}"/>
              </a:ext>
            </a:extLst>
          </p:cNvPr>
          <p:cNvSpPr>
            <a:spLocks noGrp="1"/>
          </p:cNvSpPr>
          <p:nvPr>
            <p:ph type="body" idx="13"/>
          </p:nvPr>
        </p:nvSpPr>
        <p:spPr>
          <a:xfrm>
            <a:off x="568096" y="2054353"/>
            <a:ext cx="5378332" cy="1252265"/>
          </a:xfrm>
          <a:prstGeom prst="rect">
            <a:avLst/>
          </a:prstGeom>
        </p:spPr>
        <p:txBody>
          <a:bodyPr/>
          <a:lstStyle/>
          <a:p>
            <a:r>
              <a:rPr lang="en-US" sz="7200" dirty="0"/>
              <a:t>Project</a:t>
            </a:r>
          </a:p>
        </p:txBody>
      </p:sp>
      <p:sp>
        <p:nvSpPr>
          <p:cNvPr id="11" name="Multi-Use">
            <a:extLst>
              <a:ext uri="{FF2B5EF4-FFF2-40B4-BE49-F238E27FC236}">
                <a16:creationId xmlns:a16="http://schemas.microsoft.com/office/drawing/2014/main" id="{734763A6-53DE-4B73-AA42-E4FE15D92052}"/>
              </a:ext>
            </a:extLst>
          </p:cNvPr>
          <p:cNvSpPr txBox="1">
            <a:spLocks/>
          </p:cNvSpPr>
          <p:nvPr/>
        </p:nvSpPr>
        <p:spPr>
          <a:xfrm>
            <a:off x="870310" y="11079570"/>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altLang="ko-KR" sz="5400" b="0" dirty="0"/>
              <a:t>Project Role </a:t>
            </a:r>
          </a:p>
        </p:txBody>
      </p:sp>
      <p:grpSp>
        <p:nvGrpSpPr>
          <p:cNvPr id="12" name="Group">
            <a:extLst>
              <a:ext uri="{FF2B5EF4-FFF2-40B4-BE49-F238E27FC236}">
                <a16:creationId xmlns:a16="http://schemas.microsoft.com/office/drawing/2014/main" id="{1C46D6D4-C991-42CA-A6C0-0E84464672E2}"/>
              </a:ext>
            </a:extLst>
          </p:cNvPr>
          <p:cNvGrpSpPr/>
          <p:nvPr/>
        </p:nvGrpSpPr>
        <p:grpSpPr>
          <a:xfrm>
            <a:off x="11835888" y="4921644"/>
            <a:ext cx="2777621" cy="648828"/>
            <a:chOff x="96831" y="-56410"/>
            <a:chExt cx="2728832" cy="675866"/>
          </a:xfrm>
        </p:grpSpPr>
        <p:sp>
          <p:nvSpPr>
            <p:cNvPr id="14" name="Rounded Rectangle">
              <a:extLst>
                <a:ext uri="{FF2B5EF4-FFF2-40B4-BE49-F238E27FC236}">
                  <a16:creationId xmlns:a16="http://schemas.microsoft.com/office/drawing/2014/main" id="{D4AEDC7B-C168-4ACA-B903-6F26B9543499}"/>
                </a:ext>
              </a:extLst>
            </p:cNvPr>
            <p:cNvSpPr/>
            <p:nvPr/>
          </p:nvSpPr>
          <p:spPr>
            <a:xfrm>
              <a:off x="96831" y="-56410"/>
              <a:ext cx="2728832" cy="675866"/>
            </a:xfrm>
            <a:prstGeom prst="roundRect">
              <a:avLst>
                <a:gd name="adj" fmla="val 24703"/>
              </a:avLst>
            </a:prstGeom>
            <a:solidFill>
              <a:srgbClr val="42526E"/>
            </a:solidFill>
            <a:ln w="12700" cap="flat">
              <a:noFill/>
              <a:miter lim="400000"/>
            </a:ln>
            <a:effectLst/>
          </p:spPr>
          <p:txBody>
            <a:bodyPr wrap="square" lIns="50800" tIns="50800" rIns="50800" bIns="50800" numCol="1" anchor="ctr">
              <a:noAutofit/>
            </a:bodyPr>
            <a:lstStyle/>
            <a:p>
              <a:pPr>
                <a:defRPr sz="3600" spc="-36"/>
              </a:pPr>
              <a:endParaRPr sz="2800" dirty="0"/>
            </a:p>
          </p:txBody>
        </p:sp>
        <p:sp>
          <p:nvSpPr>
            <p:cNvPr id="15" name="OPEN">
              <a:extLst>
                <a:ext uri="{FF2B5EF4-FFF2-40B4-BE49-F238E27FC236}">
                  <a16:creationId xmlns:a16="http://schemas.microsoft.com/office/drawing/2014/main" id="{89887875-9BD1-4CB7-9104-95CA93282BF1}"/>
                </a:ext>
              </a:extLst>
            </p:cNvPr>
            <p:cNvSpPr txBox="1"/>
            <p:nvPr/>
          </p:nvSpPr>
          <p:spPr>
            <a:xfrm>
              <a:off x="402397" y="58650"/>
              <a:ext cx="2111231" cy="4062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t">
              <a:spAutoFit/>
            </a:bodyPr>
            <a:lstStyle>
              <a:lvl1pPr>
                <a:defRPr sz="3000" b="1" spc="-29">
                  <a:solidFill>
                    <a:srgbClr val="FFFFFF"/>
                  </a:solidFill>
                </a:defRPr>
              </a:lvl1pPr>
            </a:lstStyle>
            <a:p>
              <a:pPr algn="ctr"/>
              <a:r>
                <a:rPr lang="ko-KR" altLang="en-US" sz="2400" dirty="0">
                  <a:latin typeface="Circular Pro Bold" panose="020B0804020101010102" pitchFamily="34" charset="77"/>
                  <a:cs typeface="Circular Pro Bold" panose="020B0804020101010102" pitchFamily="34" charset="77"/>
                </a:rPr>
                <a:t>변경요청서 작성됨</a:t>
              </a:r>
              <a:endParaRPr sz="2000" dirty="0">
                <a:latin typeface="Circular Pro Bold" panose="020B0804020101010102" pitchFamily="34" charset="77"/>
                <a:cs typeface="Circular Pro Bold" panose="020B0804020101010102" pitchFamily="34" charset="77"/>
              </a:endParaRPr>
            </a:p>
          </p:txBody>
        </p:sp>
      </p:grpSp>
      <p:grpSp>
        <p:nvGrpSpPr>
          <p:cNvPr id="16" name="Group">
            <a:extLst>
              <a:ext uri="{FF2B5EF4-FFF2-40B4-BE49-F238E27FC236}">
                <a16:creationId xmlns:a16="http://schemas.microsoft.com/office/drawing/2014/main" id="{3311737B-231D-450B-B544-E66CA52C91D5}"/>
              </a:ext>
            </a:extLst>
          </p:cNvPr>
          <p:cNvGrpSpPr/>
          <p:nvPr/>
        </p:nvGrpSpPr>
        <p:grpSpPr>
          <a:xfrm>
            <a:off x="15558882" y="7321854"/>
            <a:ext cx="2093388" cy="585257"/>
            <a:chOff x="0" y="0"/>
            <a:chExt cx="2921739" cy="669397"/>
          </a:xfrm>
        </p:grpSpPr>
        <p:sp>
          <p:nvSpPr>
            <p:cNvPr id="17" name="Rounded Rectangle">
              <a:extLst>
                <a:ext uri="{FF2B5EF4-FFF2-40B4-BE49-F238E27FC236}">
                  <a16:creationId xmlns:a16="http://schemas.microsoft.com/office/drawing/2014/main" id="{3E20E780-31FE-4726-A8FA-AE48EBFDEA13}"/>
                </a:ext>
              </a:extLst>
            </p:cNvPr>
            <p:cNvSpPr/>
            <p:nvPr/>
          </p:nvSpPr>
          <p:spPr>
            <a:xfrm>
              <a:off x="0" y="0"/>
              <a:ext cx="2921739" cy="669397"/>
            </a:xfrm>
            <a:prstGeom prst="roundRect">
              <a:avLst>
                <a:gd name="adj" fmla="val 24703"/>
              </a:avLst>
            </a:prstGeom>
            <a:solidFill>
              <a:srgbClr val="0052CC"/>
            </a:solidFill>
            <a:ln w="12700" cap="flat">
              <a:noFill/>
              <a:miter lim="400000"/>
            </a:ln>
            <a:effectLst/>
          </p:spPr>
          <p:txBody>
            <a:bodyPr wrap="square" lIns="50800" tIns="50800" rIns="50800" bIns="50800" numCol="1" anchor="ctr">
              <a:noAutofit/>
            </a:bodyPr>
            <a:lstStyle/>
            <a:p>
              <a:pPr>
                <a:defRPr sz="3600" spc="-36"/>
              </a:pPr>
              <a:endParaRPr sz="2800" dirty="0"/>
            </a:p>
          </p:txBody>
        </p:sp>
        <p:sp>
          <p:nvSpPr>
            <p:cNvPr id="18" name="IN PROGRESS">
              <a:extLst>
                <a:ext uri="{FF2B5EF4-FFF2-40B4-BE49-F238E27FC236}">
                  <a16:creationId xmlns:a16="http://schemas.microsoft.com/office/drawing/2014/main" id="{ED6A3AE2-49EC-4710-A8EE-65ED5CD7ADC0}"/>
                </a:ext>
              </a:extLst>
            </p:cNvPr>
            <p:cNvSpPr txBox="1"/>
            <p:nvPr/>
          </p:nvSpPr>
          <p:spPr>
            <a:xfrm>
              <a:off x="351251" y="51106"/>
              <a:ext cx="2141878" cy="4460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t">
              <a:spAutoFit/>
            </a:bodyPr>
            <a:lstStyle>
              <a:lvl1pPr>
                <a:defRPr sz="3000" b="1" spc="-29">
                  <a:solidFill>
                    <a:srgbClr val="162644"/>
                  </a:solidFill>
                </a:defRPr>
              </a:lvl1pPr>
            </a:lstStyle>
            <a:p>
              <a:pPr algn="ctr"/>
              <a:r>
                <a:rPr lang="ko-KR" altLang="en-US" sz="2400" dirty="0">
                  <a:solidFill>
                    <a:srgbClr val="FFFFFF"/>
                  </a:solidFill>
                  <a:latin typeface="Circular Pro Bold" panose="020B0804020101010102" pitchFamily="34" charset="77"/>
                  <a:cs typeface="Circular Pro Bold" panose="020B0804020101010102" pitchFamily="34" charset="77"/>
                </a:rPr>
                <a:t>변경 작업중</a:t>
              </a:r>
              <a:endParaRPr sz="2400" dirty="0">
                <a:solidFill>
                  <a:srgbClr val="FFFFFF"/>
                </a:solidFill>
                <a:latin typeface="Circular Pro Bold" panose="020B0804020101010102" pitchFamily="34" charset="77"/>
                <a:cs typeface="Circular Pro Bold" panose="020B0804020101010102" pitchFamily="34" charset="77"/>
              </a:endParaRPr>
            </a:p>
          </p:txBody>
        </p:sp>
      </p:grpSp>
      <p:grpSp>
        <p:nvGrpSpPr>
          <p:cNvPr id="53" name="Group">
            <a:extLst>
              <a:ext uri="{FF2B5EF4-FFF2-40B4-BE49-F238E27FC236}">
                <a16:creationId xmlns:a16="http://schemas.microsoft.com/office/drawing/2014/main" id="{01E86945-50E6-4E7A-85B2-990DC476E0F8}"/>
              </a:ext>
            </a:extLst>
          </p:cNvPr>
          <p:cNvGrpSpPr/>
          <p:nvPr/>
        </p:nvGrpSpPr>
        <p:grpSpPr>
          <a:xfrm>
            <a:off x="15418382" y="6024198"/>
            <a:ext cx="2399146" cy="648828"/>
            <a:chOff x="96831" y="-56410"/>
            <a:chExt cx="2728832" cy="675866"/>
          </a:xfrm>
        </p:grpSpPr>
        <p:sp>
          <p:nvSpPr>
            <p:cNvPr id="54" name="Rounded Rectangle">
              <a:extLst>
                <a:ext uri="{FF2B5EF4-FFF2-40B4-BE49-F238E27FC236}">
                  <a16:creationId xmlns:a16="http://schemas.microsoft.com/office/drawing/2014/main" id="{02DE4FBC-F2AF-4BA8-88CA-9E35E9FA5C44}"/>
                </a:ext>
              </a:extLst>
            </p:cNvPr>
            <p:cNvSpPr/>
            <p:nvPr/>
          </p:nvSpPr>
          <p:spPr>
            <a:xfrm>
              <a:off x="96831" y="-56410"/>
              <a:ext cx="2728832" cy="675866"/>
            </a:xfrm>
            <a:prstGeom prst="roundRect">
              <a:avLst>
                <a:gd name="adj" fmla="val 24703"/>
              </a:avLst>
            </a:prstGeom>
            <a:solidFill>
              <a:srgbClr val="42526E"/>
            </a:solidFill>
            <a:ln w="12700" cap="flat">
              <a:noFill/>
              <a:miter lim="400000"/>
            </a:ln>
            <a:effectLst/>
          </p:spPr>
          <p:txBody>
            <a:bodyPr wrap="square" lIns="50800" tIns="50800" rIns="50800" bIns="50800" numCol="1" anchor="ctr">
              <a:noAutofit/>
            </a:bodyPr>
            <a:lstStyle/>
            <a:p>
              <a:pPr>
                <a:defRPr sz="3600" spc="-36"/>
              </a:pPr>
              <a:endParaRPr sz="2800" dirty="0"/>
            </a:p>
          </p:txBody>
        </p:sp>
        <p:sp>
          <p:nvSpPr>
            <p:cNvPr id="55" name="OPEN">
              <a:extLst>
                <a:ext uri="{FF2B5EF4-FFF2-40B4-BE49-F238E27FC236}">
                  <a16:creationId xmlns:a16="http://schemas.microsoft.com/office/drawing/2014/main" id="{050F07ED-9574-4145-9CE8-9F241A8A4349}"/>
                </a:ext>
              </a:extLst>
            </p:cNvPr>
            <p:cNvSpPr txBox="1"/>
            <p:nvPr/>
          </p:nvSpPr>
          <p:spPr>
            <a:xfrm>
              <a:off x="186587" y="58651"/>
              <a:ext cx="2546172" cy="4062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3000" b="1" spc="-29">
                  <a:solidFill>
                    <a:srgbClr val="FFFFFF"/>
                  </a:solidFill>
                </a:defRPr>
              </a:lvl1pPr>
            </a:lstStyle>
            <a:p>
              <a:pPr algn="ctr"/>
              <a:r>
                <a:rPr lang="ko-KR" altLang="en-US" sz="2400" dirty="0">
                  <a:latin typeface="Circular Pro Bold" panose="020B0804020101010102" pitchFamily="34" charset="77"/>
                  <a:cs typeface="Circular Pro Bold" panose="020B0804020101010102" pitchFamily="34" charset="77"/>
                </a:rPr>
                <a:t>담당자 할당됨</a:t>
              </a:r>
              <a:endParaRPr sz="2000" dirty="0">
                <a:latin typeface="Circular Pro Bold" panose="020B0804020101010102" pitchFamily="34" charset="77"/>
                <a:cs typeface="Circular Pro Bold" panose="020B0804020101010102" pitchFamily="34" charset="77"/>
              </a:endParaRPr>
            </a:p>
          </p:txBody>
        </p:sp>
      </p:grpSp>
      <p:grpSp>
        <p:nvGrpSpPr>
          <p:cNvPr id="56" name="Group">
            <a:extLst>
              <a:ext uri="{FF2B5EF4-FFF2-40B4-BE49-F238E27FC236}">
                <a16:creationId xmlns:a16="http://schemas.microsoft.com/office/drawing/2014/main" id="{E1397A39-D387-44EB-B2CC-1C47DD0065A2}"/>
              </a:ext>
            </a:extLst>
          </p:cNvPr>
          <p:cNvGrpSpPr/>
          <p:nvPr/>
        </p:nvGrpSpPr>
        <p:grpSpPr>
          <a:xfrm>
            <a:off x="18768279" y="8216389"/>
            <a:ext cx="2099595" cy="648828"/>
            <a:chOff x="96831" y="-56410"/>
            <a:chExt cx="2728832" cy="675866"/>
          </a:xfrm>
        </p:grpSpPr>
        <p:sp>
          <p:nvSpPr>
            <p:cNvPr id="57" name="Rounded Rectangle">
              <a:extLst>
                <a:ext uri="{FF2B5EF4-FFF2-40B4-BE49-F238E27FC236}">
                  <a16:creationId xmlns:a16="http://schemas.microsoft.com/office/drawing/2014/main" id="{EE48B7B6-A604-4A49-AAFE-1CF59FBF8998}"/>
                </a:ext>
              </a:extLst>
            </p:cNvPr>
            <p:cNvSpPr/>
            <p:nvPr/>
          </p:nvSpPr>
          <p:spPr>
            <a:xfrm>
              <a:off x="96831" y="-56410"/>
              <a:ext cx="2728832" cy="675866"/>
            </a:xfrm>
            <a:prstGeom prst="roundRect">
              <a:avLst>
                <a:gd name="adj" fmla="val 24703"/>
              </a:avLst>
            </a:prstGeom>
            <a:solidFill>
              <a:srgbClr val="42526E"/>
            </a:solidFill>
            <a:ln w="12700" cap="flat">
              <a:noFill/>
              <a:miter lim="400000"/>
            </a:ln>
            <a:effectLst/>
          </p:spPr>
          <p:txBody>
            <a:bodyPr wrap="square" lIns="50800" tIns="50800" rIns="50800" bIns="50800" numCol="1" anchor="ctr">
              <a:noAutofit/>
            </a:bodyPr>
            <a:lstStyle/>
            <a:p>
              <a:pPr>
                <a:defRPr sz="3600" spc="-36"/>
              </a:pPr>
              <a:endParaRPr sz="2800" dirty="0"/>
            </a:p>
          </p:txBody>
        </p:sp>
        <p:sp>
          <p:nvSpPr>
            <p:cNvPr id="58" name="OPEN">
              <a:extLst>
                <a:ext uri="{FF2B5EF4-FFF2-40B4-BE49-F238E27FC236}">
                  <a16:creationId xmlns:a16="http://schemas.microsoft.com/office/drawing/2014/main" id="{C8E3AE35-3DD7-4E54-9D06-2C1A53D85990}"/>
                </a:ext>
              </a:extLst>
            </p:cNvPr>
            <p:cNvSpPr txBox="1"/>
            <p:nvPr/>
          </p:nvSpPr>
          <p:spPr>
            <a:xfrm>
              <a:off x="186587" y="58651"/>
              <a:ext cx="2546172" cy="4062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3000" b="1" spc="-29">
                  <a:solidFill>
                    <a:srgbClr val="FFFFFF"/>
                  </a:solidFill>
                </a:defRPr>
              </a:lvl1pPr>
            </a:lstStyle>
            <a:p>
              <a:pPr algn="ctr"/>
              <a:r>
                <a:rPr lang="ko-KR" altLang="en-US" sz="2400" dirty="0">
                  <a:latin typeface="Circular Pro Bold" panose="020B0804020101010102" pitchFamily="34" charset="77"/>
                  <a:cs typeface="Circular Pro Bold" panose="020B0804020101010102" pitchFamily="34" charset="77"/>
                </a:rPr>
                <a:t>리뷰 요청됨</a:t>
              </a:r>
              <a:endParaRPr sz="2000" dirty="0">
                <a:latin typeface="Circular Pro Bold" panose="020B0804020101010102" pitchFamily="34" charset="77"/>
                <a:cs typeface="Circular Pro Bold" panose="020B0804020101010102" pitchFamily="34" charset="77"/>
              </a:endParaRPr>
            </a:p>
          </p:txBody>
        </p:sp>
      </p:grpSp>
      <p:grpSp>
        <p:nvGrpSpPr>
          <p:cNvPr id="59" name="Group">
            <a:extLst>
              <a:ext uri="{FF2B5EF4-FFF2-40B4-BE49-F238E27FC236}">
                <a16:creationId xmlns:a16="http://schemas.microsoft.com/office/drawing/2014/main" id="{467B26BB-C04A-4583-8F0C-5BCE8FE6E555}"/>
              </a:ext>
            </a:extLst>
          </p:cNvPr>
          <p:cNvGrpSpPr/>
          <p:nvPr/>
        </p:nvGrpSpPr>
        <p:grpSpPr>
          <a:xfrm>
            <a:off x="20759070" y="9792898"/>
            <a:ext cx="2099595" cy="648828"/>
            <a:chOff x="96831" y="-56410"/>
            <a:chExt cx="2728832" cy="675866"/>
          </a:xfrm>
        </p:grpSpPr>
        <p:sp>
          <p:nvSpPr>
            <p:cNvPr id="60" name="Rounded Rectangle">
              <a:extLst>
                <a:ext uri="{FF2B5EF4-FFF2-40B4-BE49-F238E27FC236}">
                  <a16:creationId xmlns:a16="http://schemas.microsoft.com/office/drawing/2014/main" id="{A81D1E28-C8A9-411F-9F77-857300B4A13F}"/>
                </a:ext>
              </a:extLst>
            </p:cNvPr>
            <p:cNvSpPr/>
            <p:nvPr/>
          </p:nvSpPr>
          <p:spPr>
            <a:xfrm>
              <a:off x="96831" y="-56410"/>
              <a:ext cx="2728832" cy="675866"/>
            </a:xfrm>
            <a:prstGeom prst="roundRect">
              <a:avLst>
                <a:gd name="adj" fmla="val 24703"/>
              </a:avLst>
            </a:prstGeom>
            <a:solidFill>
              <a:srgbClr val="42526E"/>
            </a:solidFill>
            <a:ln w="12700" cap="flat">
              <a:noFill/>
              <a:miter lim="400000"/>
            </a:ln>
            <a:effectLst/>
          </p:spPr>
          <p:txBody>
            <a:bodyPr wrap="square" lIns="50800" tIns="50800" rIns="50800" bIns="50800" numCol="1" anchor="ctr">
              <a:noAutofit/>
            </a:bodyPr>
            <a:lstStyle/>
            <a:p>
              <a:pPr>
                <a:defRPr sz="3600" spc="-36"/>
              </a:pPr>
              <a:endParaRPr sz="2800" dirty="0"/>
            </a:p>
          </p:txBody>
        </p:sp>
        <p:sp>
          <p:nvSpPr>
            <p:cNvPr id="61" name="OPEN">
              <a:extLst>
                <a:ext uri="{FF2B5EF4-FFF2-40B4-BE49-F238E27FC236}">
                  <a16:creationId xmlns:a16="http://schemas.microsoft.com/office/drawing/2014/main" id="{33A5B9B8-29E6-4331-903E-2B4C8C62A861}"/>
                </a:ext>
              </a:extLst>
            </p:cNvPr>
            <p:cNvSpPr txBox="1"/>
            <p:nvPr/>
          </p:nvSpPr>
          <p:spPr>
            <a:xfrm>
              <a:off x="186587" y="58651"/>
              <a:ext cx="2546172" cy="4915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3000" b="1" spc="-29">
                  <a:solidFill>
                    <a:srgbClr val="FFFFFF"/>
                  </a:solidFill>
                </a:defRPr>
              </a:lvl1pPr>
            </a:lstStyle>
            <a:p>
              <a:pPr algn="ctr"/>
              <a:r>
                <a:rPr lang="ko-KR" altLang="en-US" sz="2400" dirty="0">
                  <a:latin typeface="Circular Pro Bold" panose="020B0804020101010102" pitchFamily="34" charset="77"/>
                  <a:cs typeface="Circular Pro Bold" panose="020B0804020101010102" pitchFamily="34" charset="77"/>
                </a:rPr>
                <a:t>배포 확인 중</a:t>
              </a:r>
              <a:endParaRPr sz="2000" dirty="0">
                <a:latin typeface="Circular Pro Bold" panose="020B0804020101010102" pitchFamily="34" charset="77"/>
                <a:cs typeface="Circular Pro Bold" panose="020B0804020101010102" pitchFamily="34" charset="77"/>
              </a:endParaRPr>
            </a:p>
          </p:txBody>
        </p:sp>
      </p:grpSp>
      <p:grpSp>
        <p:nvGrpSpPr>
          <p:cNvPr id="62" name="Group">
            <a:extLst>
              <a:ext uri="{FF2B5EF4-FFF2-40B4-BE49-F238E27FC236}">
                <a16:creationId xmlns:a16="http://schemas.microsoft.com/office/drawing/2014/main" id="{2598CF30-2659-4FDD-8246-D7C78F5427E7}"/>
              </a:ext>
            </a:extLst>
          </p:cNvPr>
          <p:cNvGrpSpPr/>
          <p:nvPr/>
        </p:nvGrpSpPr>
        <p:grpSpPr>
          <a:xfrm>
            <a:off x="15713160" y="9113878"/>
            <a:ext cx="1784833" cy="602223"/>
            <a:chOff x="0" y="0"/>
            <a:chExt cx="2862557" cy="688802"/>
          </a:xfrm>
        </p:grpSpPr>
        <p:sp>
          <p:nvSpPr>
            <p:cNvPr id="63" name="Rounded Rectangle">
              <a:extLst>
                <a:ext uri="{FF2B5EF4-FFF2-40B4-BE49-F238E27FC236}">
                  <a16:creationId xmlns:a16="http://schemas.microsoft.com/office/drawing/2014/main" id="{C42FBFFF-32F6-48F0-899B-B60099318B4D}"/>
                </a:ext>
              </a:extLst>
            </p:cNvPr>
            <p:cNvSpPr/>
            <p:nvPr/>
          </p:nvSpPr>
          <p:spPr>
            <a:xfrm>
              <a:off x="0" y="0"/>
              <a:ext cx="2862557" cy="688802"/>
            </a:xfrm>
            <a:prstGeom prst="roundRect">
              <a:avLst>
                <a:gd name="adj" fmla="val 24703"/>
              </a:avLst>
            </a:prstGeom>
            <a:solidFill>
              <a:srgbClr val="0052CC"/>
            </a:solidFill>
            <a:ln w="12700" cap="flat">
              <a:noFill/>
              <a:miter lim="400000"/>
            </a:ln>
            <a:effectLst/>
          </p:spPr>
          <p:txBody>
            <a:bodyPr wrap="square" lIns="50800" tIns="50800" rIns="50800" bIns="50800" numCol="1" anchor="ctr">
              <a:noAutofit/>
            </a:bodyPr>
            <a:lstStyle/>
            <a:p>
              <a:pPr>
                <a:defRPr sz="3600" spc="-36"/>
              </a:pPr>
              <a:endParaRPr sz="2800" dirty="0"/>
            </a:p>
          </p:txBody>
        </p:sp>
        <p:sp>
          <p:nvSpPr>
            <p:cNvPr id="64" name="IN PROGRESS">
              <a:extLst>
                <a:ext uri="{FF2B5EF4-FFF2-40B4-BE49-F238E27FC236}">
                  <a16:creationId xmlns:a16="http://schemas.microsoft.com/office/drawing/2014/main" id="{A4E5875D-4004-4FA4-A3D5-006246346DC8}"/>
                </a:ext>
              </a:extLst>
            </p:cNvPr>
            <p:cNvSpPr txBox="1"/>
            <p:nvPr/>
          </p:nvSpPr>
          <p:spPr>
            <a:xfrm>
              <a:off x="240864" y="70510"/>
              <a:ext cx="2380828" cy="4460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3000" b="1" spc="-29">
                  <a:solidFill>
                    <a:srgbClr val="162644"/>
                  </a:solidFill>
                </a:defRPr>
              </a:lvl1pPr>
            </a:lstStyle>
            <a:p>
              <a:pPr algn="ctr"/>
              <a:r>
                <a:rPr lang="ko-KR" altLang="en-US" sz="2400" dirty="0">
                  <a:solidFill>
                    <a:srgbClr val="FFFFFF"/>
                  </a:solidFill>
                  <a:latin typeface="Circular Pro Bold" panose="020B0804020101010102" pitchFamily="34" charset="77"/>
                  <a:cs typeface="Circular Pro Bold" panose="020B0804020101010102" pitchFamily="34" charset="77"/>
                </a:rPr>
                <a:t>리뷰 완료</a:t>
              </a:r>
              <a:endParaRPr sz="2400" dirty="0">
                <a:solidFill>
                  <a:srgbClr val="FFFFFF"/>
                </a:solidFill>
                <a:latin typeface="Circular Pro Bold" panose="020B0804020101010102" pitchFamily="34" charset="77"/>
                <a:cs typeface="Circular Pro Bold" panose="020B0804020101010102" pitchFamily="34" charset="77"/>
              </a:endParaRPr>
            </a:p>
          </p:txBody>
        </p:sp>
      </p:grpSp>
      <p:grpSp>
        <p:nvGrpSpPr>
          <p:cNvPr id="65" name="Group">
            <a:extLst>
              <a:ext uri="{FF2B5EF4-FFF2-40B4-BE49-F238E27FC236}">
                <a16:creationId xmlns:a16="http://schemas.microsoft.com/office/drawing/2014/main" id="{FBD44F5A-8201-4C08-9C44-19FAE086A6F8}"/>
              </a:ext>
            </a:extLst>
          </p:cNvPr>
          <p:cNvGrpSpPr/>
          <p:nvPr/>
        </p:nvGrpSpPr>
        <p:grpSpPr>
          <a:xfrm>
            <a:off x="15768918" y="10815646"/>
            <a:ext cx="1695029" cy="602223"/>
            <a:chOff x="0" y="0"/>
            <a:chExt cx="2862557" cy="688802"/>
          </a:xfrm>
        </p:grpSpPr>
        <p:sp>
          <p:nvSpPr>
            <p:cNvPr id="66" name="Rounded Rectangle">
              <a:extLst>
                <a:ext uri="{FF2B5EF4-FFF2-40B4-BE49-F238E27FC236}">
                  <a16:creationId xmlns:a16="http://schemas.microsoft.com/office/drawing/2014/main" id="{8234C5A6-5145-448C-9C8F-CFBDE9BC50AC}"/>
                </a:ext>
              </a:extLst>
            </p:cNvPr>
            <p:cNvSpPr/>
            <p:nvPr/>
          </p:nvSpPr>
          <p:spPr>
            <a:xfrm>
              <a:off x="0" y="0"/>
              <a:ext cx="2862557" cy="688802"/>
            </a:xfrm>
            <a:prstGeom prst="roundRect">
              <a:avLst>
                <a:gd name="adj" fmla="val 24703"/>
              </a:avLst>
            </a:prstGeom>
            <a:solidFill>
              <a:srgbClr val="0052CC"/>
            </a:solidFill>
            <a:ln w="12700" cap="flat">
              <a:noFill/>
              <a:miter lim="400000"/>
            </a:ln>
            <a:effectLst/>
          </p:spPr>
          <p:txBody>
            <a:bodyPr wrap="square" lIns="50800" tIns="50800" rIns="50800" bIns="50800" numCol="1" anchor="ctr">
              <a:noAutofit/>
            </a:bodyPr>
            <a:lstStyle/>
            <a:p>
              <a:pPr>
                <a:defRPr sz="3600" spc="-36"/>
              </a:pPr>
              <a:endParaRPr sz="2800" dirty="0"/>
            </a:p>
          </p:txBody>
        </p:sp>
        <p:sp>
          <p:nvSpPr>
            <p:cNvPr id="67" name="IN PROGRESS">
              <a:extLst>
                <a:ext uri="{FF2B5EF4-FFF2-40B4-BE49-F238E27FC236}">
                  <a16:creationId xmlns:a16="http://schemas.microsoft.com/office/drawing/2014/main" id="{CC3168C5-9FE5-4248-BC3F-779A8B3002AA}"/>
                </a:ext>
              </a:extLst>
            </p:cNvPr>
            <p:cNvSpPr txBox="1"/>
            <p:nvPr/>
          </p:nvSpPr>
          <p:spPr>
            <a:xfrm>
              <a:off x="553234" y="54845"/>
              <a:ext cx="1756085" cy="4460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t">
              <a:spAutoFit/>
            </a:bodyPr>
            <a:lstStyle>
              <a:lvl1pPr>
                <a:defRPr sz="3000" b="1" spc="-29">
                  <a:solidFill>
                    <a:srgbClr val="162644"/>
                  </a:solidFill>
                </a:defRPr>
              </a:lvl1pPr>
            </a:lstStyle>
            <a:p>
              <a:pPr algn="ctr"/>
              <a:r>
                <a:rPr lang="ko-KR" altLang="en-US" sz="2400" dirty="0">
                  <a:solidFill>
                    <a:srgbClr val="FFFFFF"/>
                  </a:solidFill>
                  <a:latin typeface="Circular Pro Bold" panose="020B0804020101010102" pitchFamily="34" charset="77"/>
                  <a:cs typeface="Circular Pro Bold" panose="020B0804020101010102" pitchFamily="34" charset="77"/>
                </a:rPr>
                <a:t>배포 완료</a:t>
              </a:r>
              <a:endParaRPr sz="2400" dirty="0">
                <a:solidFill>
                  <a:srgbClr val="FFFFFF"/>
                </a:solidFill>
                <a:latin typeface="Circular Pro Bold" panose="020B0804020101010102" pitchFamily="34" charset="77"/>
                <a:cs typeface="Circular Pro Bold" panose="020B0804020101010102" pitchFamily="34" charset="77"/>
              </a:endParaRPr>
            </a:p>
          </p:txBody>
        </p:sp>
      </p:grpSp>
      <p:grpSp>
        <p:nvGrpSpPr>
          <p:cNvPr id="68" name="Group">
            <a:extLst>
              <a:ext uri="{FF2B5EF4-FFF2-40B4-BE49-F238E27FC236}">
                <a16:creationId xmlns:a16="http://schemas.microsoft.com/office/drawing/2014/main" id="{00829025-008E-4C7D-B765-7187BE186B96}"/>
              </a:ext>
            </a:extLst>
          </p:cNvPr>
          <p:cNvGrpSpPr/>
          <p:nvPr/>
        </p:nvGrpSpPr>
        <p:grpSpPr>
          <a:xfrm>
            <a:off x="12569128" y="11769395"/>
            <a:ext cx="1953918" cy="602223"/>
            <a:chOff x="0" y="0"/>
            <a:chExt cx="2862557" cy="688802"/>
          </a:xfrm>
        </p:grpSpPr>
        <p:sp>
          <p:nvSpPr>
            <p:cNvPr id="69" name="Rounded Rectangle">
              <a:extLst>
                <a:ext uri="{FF2B5EF4-FFF2-40B4-BE49-F238E27FC236}">
                  <a16:creationId xmlns:a16="http://schemas.microsoft.com/office/drawing/2014/main" id="{82628DD3-8F2C-498E-B84A-F3193B345A59}"/>
                </a:ext>
              </a:extLst>
            </p:cNvPr>
            <p:cNvSpPr/>
            <p:nvPr/>
          </p:nvSpPr>
          <p:spPr>
            <a:xfrm>
              <a:off x="0" y="0"/>
              <a:ext cx="2862557" cy="688802"/>
            </a:xfrm>
            <a:prstGeom prst="roundRect">
              <a:avLst>
                <a:gd name="adj" fmla="val 24703"/>
              </a:avLst>
            </a:prstGeom>
            <a:solidFill>
              <a:srgbClr val="0052CC"/>
            </a:solidFill>
            <a:ln w="12700" cap="flat">
              <a:noFill/>
              <a:miter lim="400000"/>
            </a:ln>
            <a:effectLst/>
          </p:spPr>
          <p:txBody>
            <a:bodyPr wrap="square" lIns="50800" tIns="50800" rIns="50800" bIns="50800" numCol="1" anchor="ctr">
              <a:noAutofit/>
            </a:bodyPr>
            <a:lstStyle/>
            <a:p>
              <a:pPr>
                <a:defRPr sz="3600" spc="-36"/>
              </a:pPr>
              <a:endParaRPr sz="2800" dirty="0"/>
            </a:p>
          </p:txBody>
        </p:sp>
        <p:sp>
          <p:nvSpPr>
            <p:cNvPr id="70" name="IN PROGRESS">
              <a:extLst>
                <a:ext uri="{FF2B5EF4-FFF2-40B4-BE49-F238E27FC236}">
                  <a16:creationId xmlns:a16="http://schemas.microsoft.com/office/drawing/2014/main" id="{F4935054-0588-4634-9EE0-6891D91C9B4B}"/>
                </a:ext>
              </a:extLst>
            </p:cNvPr>
            <p:cNvSpPr txBox="1"/>
            <p:nvPr/>
          </p:nvSpPr>
          <p:spPr>
            <a:xfrm>
              <a:off x="502236" y="52699"/>
              <a:ext cx="1858084" cy="4460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t">
              <a:spAutoFit/>
            </a:bodyPr>
            <a:lstStyle>
              <a:lvl1pPr>
                <a:defRPr sz="3000" b="1" spc="-29">
                  <a:solidFill>
                    <a:srgbClr val="162644"/>
                  </a:solidFill>
                </a:defRPr>
              </a:lvl1pPr>
            </a:lstStyle>
            <a:p>
              <a:pPr algn="ctr"/>
              <a:r>
                <a:rPr lang="ko-KR" altLang="en-US" sz="2400" dirty="0">
                  <a:solidFill>
                    <a:srgbClr val="FFFFFF"/>
                  </a:solidFill>
                  <a:latin typeface="Circular Pro Bold" panose="020B0804020101010102" pitchFamily="34" charset="77"/>
                  <a:cs typeface="Circular Pro Bold" panose="020B0804020101010102" pitchFamily="34" charset="77"/>
                </a:rPr>
                <a:t>배포 확인됨</a:t>
              </a:r>
              <a:endParaRPr sz="2400" dirty="0">
                <a:solidFill>
                  <a:srgbClr val="FFFFFF"/>
                </a:solidFill>
                <a:latin typeface="Circular Pro Bold" panose="020B0804020101010102" pitchFamily="34" charset="77"/>
                <a:cs typeface="Circular Pro Bold" panose="020B0804020101010102" pitchFamily="34" charset="77"/>
              </a:endParaRPr>
            </a:p>
          </p:txBody>
        </p:sp>
      </p:grpSp>
      <p:grpSp>
        <p:nvGrpSpPr>
          <p:cNvPr id="71" name="Group">
            <a:extLst>
              <a:ext uri="{FF2B5EF4-FFF2-40B4-BE49-F238E27FC236}">
                <a16:creationId xmlns:a16="http://schemas.microsoft.com/office/drawing/2014/main" id="{7B89F038-CCDE-4A8F-8D4D-C4FC59829C70}"/>
              </a:ext>
            </a:extLst>
          </p:cNvPr>
          <p:cNvGrpSpPr/>
          <p:nvPr/>
        </p:nvGrpSpPr>
        <p:grpSpPr>
          <a:xfrm>
            <a:off x="8250338" y="11739639"/>
            <a:ext cx="1908723" cy="662445"/>
            <a:chOff x="0" y="0"/>
            <a:chExt cx="2862557" cy="688802"/>
          </a:xfrm>
        </p:grpSpPr>
        <p:sp>
          <p:nvSpPr>
            <p:cNvPr id="72" name="Rounded Rectangle">
              <a:extLst>
                <a:ext uri="{FF2B5EF4-FFF2-40B4-BE49-F238E27FC236}">
                  <a16:creationId xmlns:a16="http://schemas.microsoft.com/office/drawing/2014/main" id="{6487FE18-FDF5-4DB5-9E4E-1FED87D71431}"/>
                </a:ext>
              </a:extLst>
            </p:cNvPr>
            <p:cNvSpPr/>
            <p:nvPr/>
          </p:nvSpPr>
          <p:spPr>
            <a:xfrm>
              <a:off x="0" y="0"/>
              <a:ext cx="2862557" cy="688802"/>
            </a:xfrm>
            <a:prstGeom prst="roundRect">
              <a:avLst>
                <a:gd name="adj" fmla="val 24703"/>
              </a:avLst>
            </a:prstGeom>
            <a:solidFill>
              <a:srgbClr val="00875A"/>
            </a:solidFill>
            <a:ln w="12700" cap="flat">
              <a:solidFill>
                <a:srgbClr val="00875A"/>
              </a:solidFill>
              <a:miter lim="400000"/>
            </a:ln>
            <a:effectLst/>
          </p:spPr>
          <p:txBody>
            <a:bodyPr wrap="square" lIns="50800" tIns="50800" rIns="50800" bIns="50800" numCol="1" anchor="ctr">
              <a:noAutofit/>
            </a:bodyPr>
            <a:lstStyle/>
            <a:p>
              <a:pPr>
                <a:defRPr sz="3600" spc="-36"/>
              </a:pPr>
              <a:endParaRPr sz="2800" dirty="0"/>
            </a:p>
          </p:txBody>
        </p:sp>
        <p:sp>
          <p:nvSpPr>
            <p:cNvPr id="73" name="IN PROGRESS">
              <a:extLst>
                <a:ext uri="{FF2B5EF4-FFF2-40B4-BE49-F238E27FC236}">
                  <a16:creationId xmlns:a16="http://schemas.microsoft.com/office/drawing/2014/main" id="{74B1235D-BC27-45B6-A331-1E498728A252}"/>
                </a:ext>
              </a:extLst>
            </p:cNvPr>
            <p:cNvSpPr txBox="1"/>
            <p:nvPr/>
          </p:nvSpPr>
          <p:spPr>
            <a:xfrm>
              <a:off x="290307" y="54845"/>
              <a:ext cx="2092290" cy="490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t">
              <a:spAutoFit/>
            </a:bodyPr>
            <a:lstStyle>
              <a:lvl1pPr>
                <a:defRPr sz="3000" b="1" spc="-29">
                  <a:solidFill>
                    <a:srgbClr val="162644"/>
                  </a:solidFill>
                </a:defRPr>
              </a:lvl1pPr>
            </a:lstStyle>
            <a:p>
              <a:pPr algn="ctr"/>
              <a:r>
                <a:rPr lang="ko-KR" altLang="en-US" sz="2400" dirty="0">
                  <a:solidFill>
                    <a:srgbClr val="FFFFFF"/>
                  </a:solidFill>
                  <a:latin typeface="Circular Pro Bold" panose="020B0804020101010102" pitchFamily="34" charset="77"/>
                  <a:cs typeface="Circular Pro Bold" panose="020B0804020101010102" pitchFamily="34" charset="77"/>
                </a:rPr>
                <a:t>변경 완료됨</a:t>
              </a:r>
              <a:endParaRPr sz="2400" dirty="0">
                <a:solidFill>
                  <a:srgbClr val="FFFFFF"/>
                </a:solidFill>
                <a:latin typeface="Circular Pro Bold" panose="020B0804020101010102" pitchFamily="34" charset="77"/>
                <a:cs typeface="Circular Pro Bold" panose="020B0804020101010102" pitchFamily="34" charset="77"/>
              </a:endParaRPr>
            </a:p>
          </p:txBody>
        </p:sp>
      </p:grpSp>
      <p:grpSp>
        <p:nvGrpSpPr>
          <p:cNvPr id="74" name="Group">
            <a:extLst>
              <a:ext uri="{FF2B5EF4-FFF2-40B4-BE49-F238E27FC236}">
                <a16:creationId xmlns:a16="http://schemas.microsoft.com/office/drawing/2014/main" id="{2E8751C1-C324-4307-B6EC-73DC6F936370}"/>
              </a:ext>
            </a:extLst>
          </p:cNvPr>
          <p:cNvGrpSpPr/>
          <p:nvPr/>
        </p:nvGrpSpPr>
        <p:grpSpPr>
          <a:xfrm>
            <a:off x="8234214" y="6061520"/>
            <a:ext cx="1853598" cy="602223"/>
            <a:chOff x="0" y="0"/>
            <a:chExt cx="2862557" cy="688802"/>
          </a:xfrm>
        </p:grpSpPr>
        <p:sp>
          <p:nvSpPr>
            <p:cNvPr id="75" name="Rounded Rectangle">
              <a:extLst>
                <a:ext uri="{FF2B5EF4-FFF2-40B4-BE49-F238E27FC236}">
                  <a16:creationId xmlns:a16="http://schemas.microsoft.com/office/drawing/2014/main" id="{AEDCD524-A5D7-45D2-9E8B-FCDBA8A2EB5C}"/>
                </a:ext>
              </a:extLst>
            </p:cNvPr>
            <p:cNvSpPr/>
            <p:nvPr/>
          </p:nvSpPr>
          <p:spPr>
            <a:xfrm>
              <a:off x="0" y="0"/>
              <a:ext cx="2862557" cy="688802"/>
            </a:xfrm>
            <a:prstGeom prst="roundRect">
              <a:avLst>
                <a:gd name="adj" fmla="val 24703"/>
              </a:avLst>
            </a:prstGeom>
            <a:solidFill>
              <a:srgbClr val="00875A"/>
            </a:solidFill>
            <a:ln w="12700" cap="flat">
              <a:solidFill>
                <a:srgbClr val="00875A"/>
              </a:solidFill>
              <a:miter lim="400000"/>
            </a:ln>
            <a:effectLst/>
          </p:spPr>
          <p:txBody>
            <a:bodyPr wrap="square" lIns="50800" tIns="50800" rIns="50800" bIns="50800" numCol="1" anchor="ctr">
              <a:noAutofit/>
            </a:bodyPr>
            <a:lstStyle/>
            <a:p>
              <a:pPr>
                <a:defRPr sz="3600" spc="-36"/>
              </a:pPr>
              <a:endParaRPr sz="2800" dirty="0"/>
            </a:p>
          </p:txBody>
        </p:sp>
        <p:sp>
          <p:nvSpPr>
            <p:cNvPr id="76" name="IN PROGRESS">
              <a:extLst>
                <a:ext uri="{FF2B5EF4-FFF2-40B4-BE49-F238E27FC236}">
                  <a16:creationId xmlns:a16="http://schemas.microsoft.com/office/drawing/2014/main" id="{BF0B966F-D998-4340-9246-FB40468170D3}"/>
                </a:ext>
              </a:extLst>
            </p:cNvPr>
            <p:cNvSpPr txBox="1"/>
            <p:nvPr/>
          </p:nvSpPr>
          <p:spPr>
            <a:xfrm>
              <a:off x="364910" y="54845"/>
              <a:ext cx="1943087" cy="4460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t">
              <a:spAutoFit/>
            </a:bodyPr>
            <a:lstStyle>
              <a:lvl1pPr>
                <a:defRPr sz="3000" b="1" spc="-29">
                  <a:solidFill>
                    <a:srgbClr val="162644"/>
                  </a:solidFill>
                </a:defRPr>
              </a:lvl1pPr>
            </a:lstStyle>
            <a:p>
              <a:pPr algn="ctr"/>
              <a:r>
                <a:rPr lang="ko-KR" altLang="en-US" sz="2400" dirty="0">
                  <a:solidFill>
                    <a:srgbClr val="FFFFFF"/>
                  </a:solidFill>
                  <a:latin typeface="Circular Pro Bold" panose="020B0804020101010102" pitchFamily="34" charset="77"/>
                  <a:cs typeface="Circular Pro Bold" panose="020B0804020101010102" pitchFamily="34" charset="77"/>
                </a:rPr>
                <a:t>답변 완료</a:t>
              </a:r>
              <a:endParaRPr sz="2400" dirty="0">
                <a:solidFill>
                  <a:srgbClr val="FFFFFF"/>
                </a:solidFill>
                <a:latin typeface="Circular Pro Bold" panose="020B0804020101010102" pitchFamily="34" charset="77"/>
                <a:cs typeface="Circular Pro Bold" panose="020B0804020101010102" pitchFamily="34" charset="77"/>
              </a:endParaRPr>
            </a:p>
          </p:txBody>
        </p:sp>
      </p:grpSp>
      <p:grpSp>
        <p:nvGrpSpPr>
          <p:cNvPr id="179" name="그룹 178">
            <a:extLst>
              <a:ext uri="{FF2B5EF4-FFF2-40B4-BE49-F238E27FC236}">
                <a16:creationId xmlns:a16="http://schemas.microsoft.com/office/drawing/2014/main" id="{7407C758-16DF-49FA-A867-F239BE56DFB7}"/>
              </a:ext>
            </a:extLst>
          </p:cNvPr>
          <p:cNvGrpSpPr/>
          <p:nvPr/>
        </p:nvGrpSpPr>
        <p:grpSpPr>
          <a:xfrm>
            <a:off x="9637932" y="3787082"/>
            <a:ext cx="2197955" cy="1632261"/>
            <a:chOff x="9190462" y="3787082"/>
            <a:chExt cx="2197955" cy="1632261"/>
          </a:xfrm>
        </p:grpSpPr>
        <p:sp>
          <p:nvSpPr>
            <p:cNvPr id="3" name="타원 2">
              <a:extLst>
                <a:ext uri="{FF2B5EF4-FFF2-40B4-BE49-F238E27FC236}">
                  <a16:creationId xmlns:a16="http://schemas.microsoft.com/office/drawing/2014/main" id="{508580F2-7088-4B81-A096-725456B789B3}"/>
                </a:ext>
              </a:extLst>
            </p:cNvPr>
            <p:cNvSpPr/>
            <p:nvPr/>
          </p:nvSpPr>
          <p:spPr>
            <a:xfrm>
              <a:off x="10129448" y="3787082"/>
              <a:ext cx="774042" cy="774042"/>
            </a:xfrm>
            <a:prstGeom prst="ellipse">
              <a:avLst/>
            </a:prstGeom>
            <a:solidFill>
              <a:srgbClr val="C0C0C0"/>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grpSp>
          <p:nvGrpSpPr>
            <p:cNvPr id="107" name="그룹 106">
              <a:extLst>
                <a:ext uri="{FF2B5EF4-FFF2-40B4-BE49-F238E27FC236}">
                  <a16:creationId xmlns:a16="http://schemas.microsoft.com/office/drawing/2014/main" id="{3CBC654F-427E-4A30-BC17-A1509B86ADAB}"/>
                </a:ext>
              </a:extLst>
            </p:cNvPr>
            <p:cNvGrpSpPr/>
            <p:nvPr/>
          </p:nvGrpSpPr>
          <p:grpSpPr>
            <a:xfrm>
              <a:off x="9190462" y="4561124"/>
              <a:ext cx="2197955" cy="858219"/>
              <a:chOff x="8809477" y="4572282"/>
              <a:chExt cx="2197955" cy="858219"/>
            </a:xfrm>
          </p:grpSpPr>
          <p:cxnSp>
            <p:nvCxnSpPr>
              <p:cNvPr id="5" name="연결선: 꺾임 4">
                <a:extLst>
                  <a:ext uri="{FF2B5EF4-FFF2-40B4-BE49-F238E27FC236}">
                    <a16:creationId xmlns:a16="http://schemas.microsoft.com/office/drawing/2014/main" id="{33EC45BD-50F1-4256-B398-86B20889D6F8}"/>
                  </a:ext>
                </a:extLst>
              </p:cNvPr>
              <p:cNvCxnSpPr>
                <a:cxnSpLocks/>
                <a:stCxn id="3" idx="4"/>
                <a:endCxn id="14" idx="1"/>
              </p:cNvCxnSpPr>
              <p:nvPr/>
            </p:nvCxnSpPr>
            <p:spPr>
              <a:xfrm rot="16200000" flipH="1">
                <a:off x="10228991" y="4478774"/>
                <a:ext cx="684934" cy="871949"/>
              </a:xfrm>
              <a:prstGeom prst="bentConnector2">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6" name="직사각형 105">
                <a:extLst>
                  <a:ext uri="{FF2B5EF4-FFF2-40B4-BE49-F238E27FC236}">
                    <a16:creationId xmlns:a16="http://schemas.microsoft.com/office/drawing/2014/main" id="{57ACD60F-9717-4C4B-B7A6-AFAEBC84768F}"/>
                  </a:ext>
                </a:extLst>
              </p:cNvPr>
              <p:cNvSpPr/>
              <p:nvPr/>
            </p:nvSpPr>
            <p:spPr>
              <a:xfrm>
                <a:off x="8809477" y="4712356"/>
                <a:ext cx="2101271" cy="718145"/>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요구사항</a:t>
                </a:r>
                <a:r>
                  <a:rPr lang="ko-KR" altLang="en-US" sz="2000" b="1" spc="-36" dirty="0"/>
                  <a:t>에 따라</a:t>
                </a:r>
                <a:endParaRPr kumimoji="0" lang="en-US" altLang="ko-KR" sz="2000" b="1" i="0" u="none" strike="noStrike" cap="none" spc="-36" normalizeH="0" baseline="0" dirty="0">
                  <a:ln>
                    <a:noFill/>
                  </a:ln>
                  <a:solidFill>
                    <a:srgbClr val="091E42"/>
                  </a:solidFill>
                  <a:effectLst/>
                  <a:uFillTx/>
                  <a:latin typeface="+mn-lt"/>
                  <a:ea typeface="+mn-ea"/>
                  <a:cs typeface="+mn-cs"/>
                  <a:sym typeface="Circular Pro"/>
                </a:endParaRPr>
              </a:p>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변경요청서 작성</a:t>
                </a:r>
              </a:p>
            </p:txBody>
          </p:sp>
        </p:grpSp>
      </p:grpSp>
      <p:grpSp>
        <p:nvGrpSpPr>
          <p:cNvPr id="178" name="그룹 177">
            <a:extLst>
              <a:ext uri="{FF2B5EF4-FFF2-40B4-BE49-F238E27FC236}">
                <a16:creationId xmlns:a16="http://schemas.microsoft.com/office/drawing/2014/main" id="{ECEBAF63-8823-4A47-AD6F-4A4631734807}"/>
              </a:ext>
            </a:extLst>
          </p:cNvPr>
          <p:cNvGrpSpPr/>
          <p:nvPr/>
        </p:nvGrpSpPr>
        <p:grpSpPr>
          <a:xfrm>
            <a:off x="10087812" y="5570472"/>
            <a:ext cx="5330569" cy="792160"/>
            <a:chOff x="10087812" y="5570472"/>
            <a:chExt cx="5330569" cy="792160"/>
          </a:xfrm>
        </p:grpSpPr>
        <p:grpSp>
          <p:nvGrpSpPr>
            <p:cNvPr id="121" name="그룹 120">
              <a:extLst>
                <a:ext uri="{FF2B5EF4-FFF2-40B4-BE49-F238E27FC236}">
                  <a16:creationId xmlns:a16="http://schemas.microsoft.com/office/drawing/2014/main" id="{DDAC4763-D275-4363-8E0B-F4E83BD2FA44}"/>
                </a:ext>
              </a:extLst>
            </p:cNvPr>
            <p:cNvGrpSpPr/>
            <p:nvPr/>
          </p:nvGrpSpPr>
          <p:grpSpPr>
            <a:xfrm>
              <a:off x="10087812" y="5603154"/>
              <a:ext cx="2703610" cy="759478"/>
              <a:chOff x="9706827" y="5614312"/>
              <a:chExt cx="2703610" cy="759478"/>
            </a:xfrm>
          </p:grpSpPr>
          <p:cxnSp>
            <p:nvCxnSpPr>
              <p:cNvPr id="80" name="연결선: 꺾임 79">
                <a:extLst>
                  <a:ext uri="{FF2B5EF4-FFF2-40B4-BE49-F238E27FC236}">
                    <a16:creationId xmlns:a16="http://schemas.microsoft.com/office/drawing/2014/main" id="{007A8B28-0644-4A07-BE6E-9239A501BB3E}"/>
                  </a:ext>
                </a:extLst>
              </p:cNvPr>
              <p:cNvCxnSpPr>
                <a:cxnSpLocks/>
                <a:endCxn id="75" idx="3"/>
              </p:cNvCxnSpPr>
              <p:nvPr/>
            </p:nvCxnSpPr>
            <p:spPr>
              <a:xfrm rot="10800000" flipV="1">
                <a:off x="9706827" y="5614312"/>
                <a:ext cx="2703610" cy="759478"/>
              </a:xfrm>
              <a:prstGeom prst="bentConnector3">
                <a:avLst>
                  <a:gd name="adj1" fmla="val -1768"/>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0" name="직사각형 149">
                <a:extLst>
                  <a:ext uri="{FF2B5EF4-FFF2-40B4-BE49-F238E27FC236}">
                    <a16:creationId xmlns:a16="http://schemas.microsoft.com/office/drawing/2014/main" id="{D2B89730-40B4-4C78-91CE-B408EB19AD73}"/>
                  </a:ext>
                </a:extLst>
              </p:cNvPr>
              <p:cNvSpPr/>
              <p:nvPr/>
            </p:nvSpPr>
            <p:spPr>
              <a:xfrm>
                <a:off x="9968751" y="5915444"/>
                <a:ext cx="1163301"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답변 중</a:t>
                </a:r>
              </a:p>
            </p:txBody>
          </p:sp>
        </p:grpSp>
        <p:grpSp>
          <p:nvGrpSpPr>
            <p:cNvPr id="122" name="그룹 121">
              <a:extLst>
                <a:ext uri="{FF2B5EF4-FFF2-40B4-BE49-F238E27FC236}">
                  <a16:creationId xmlns:a16="http://schemas.microsoft.com/office/drawing/2014/main" id="{127C13B3-8DC8-490A-B898-6F2288093748}"/>
                </a:ext>
              </a:extLst>
            </p:cNvPr>
            <p:cNvGrpSpPr/>
            <p:nvPr/>
          </p:nvGrpSpPr>
          <p:grpSpPr>
            <a:xfrm>
              <a:off x="13224698" y="5570472"/>
              <a:ext cx="2193683" cy="778140"/>
              <a:chOff x="12843713" y="5581630"/>
              <a:chExt cx="2193683" cy="778140"/>
            </a:xfrm>
          </p:grpSpPr>
          <p:cxnSp>
            <p:nvCxnSpPr>
              <p:cNvPr id="86" name="연결선: 꺾임 85">
                <a:extLst>
                  <a:ext uri="{FF2B5EF4-FFF2-40B4-BE49-F238E27FC236}">
                    <a16:creationId xmlns:a16="http://schemas.microsoft.com/office/drawing/2014/main" id="{BB485C49-626E-40CB-AF90-26DA6D6C0A6B}"/>
                  </a:ext>
                </a:extLst>
              </p:cNvPr>
              <p:cNvCxnSpPr>
                <a:cxnSpLocks/>
                <a:stCxn id="14" idx="2"/>
                <a:endCxn id="54" idx="1"/>
              </p:cNvCxnSpPr>
              <p:nvPr/>
            </p:nvCxnSpPr>
            <p:spPr>
              <a:xfrm rot="16200000" flipH="1">
                <a:off x="13551485" y="4873858"/>
                <a:ext cx="778140" cy="2193683"/>
              </a:xfrm>
              <a:prstGeom prst="bentConnector2">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1" name="직사각형 150">
                <a:extLst>
                  <a:ext uri="{FF2B5EF4-FFF2-40B4-BE49-F238E27FC236}">
                    <a16:creationId xmlns:a16="http://schemas.microsoft.com/office/drawing/2014/main" id="{C20CE365-B5AD-4DF5-9FAF-00A848EA2E38}"/>
                  </a:ext>
                </a:extLst>
              </p:cNvPr>
              <p:cNvSpPr/>
              <p:nvPr/>
            </p:nvSpPr>
            <p:spPr>
              <a:xfrm>
                <a:off x="13516928" y="5935975"/>
                <a:ext cx="1431192"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담당자 할당</a:t>
                </a:r>
              </a:p>
            </p:txBody>
          </p:sp>
        </p:grpSp>
      </p:grpSp>
      <p:grpSp>
        <p:nvGrpSpPr>
          <p:cNvPr id="123" name="그룹 122">
            <a:extLst>
              <a:ext uri="{FF2B5EF4-FFF2-40B4-BE49-F238E27FC236}">
                <a16:creationId xmlns:a16="http://schemas.microsoft.com/office/drawing/2014/main" id="{6F006384-BC3D-49A9-8022-820A99810566}"/>
              </a:ext>
            </a:extLst>
          </p:cNvPr>
          <p:cNvGrpSpPr/>
          <p:nvPr/>
        </p:nvGrpSpPr>
        <p:grpSpPr>
          <a:xfrm>
            <a:off x="14613509" y="4835689"/>
            <a:ext cx="2673484" cy="1188509"/>
            <a:chOff x="13992206" y="5304047"/>
            <a:chExt cx="2673484" cy="1188509"/>
          </a:xfrm>
        </p:grpSpPr>
        <p:cxnSp>
          <p:nvCxnSpPr>
            <p:cNvPr id="91" name="연결선: 꺾임 90">
              <a:extLst>
                <a:ext uri="{FF2B5EF4-FFF2-40B4-BE49-F238E27FC236}">
                  <a16:creationId xmlns:a16="http://schemas.microsoft.com/office/drawing/2014/main" id="{AA8C883A-DCC9-43D1-A052-DEA8FFFAC731}"/>
                </a:ext>
              </a:extLst>
            </p:cNvPr>
            <p:cNvCxnSpPr>
              <a:cxnSpLocks/>
              <a:stCxn id="54" idx="0"/>
              <a:endCxn id="14" idx="3"/>
            </p:cNvCxnSpPr>
            <p:nvPr/>
          </p:nvCxnSpPr>
          <p:spPr>
            <a:xfrm rot="16200000" flipV="1">
              <a:off x="14605359" y="5101263"/>
              <a:ext cx="778140" cy="2004446"/>
            </a:xfrm>
            <a:prstGeom prst="bentConnector2">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2" name="직사각형 151">
              <a:extLst>
                <a:ext uri="{FF2B5EF4-FFF2-40B4-BE49-F238E27FC236}">
                  <a16:creationId xmlns:a16="http://schemas.microsoft.com/office/drawing/2014/main" id="{2982967C-8940-4C0D-9962-D5EEC73F1249}"/>
                </a:ext>
              </a:extLst>
            </p:cNvPr>
            <p:cNvSpPr/>
            <p:nvPr/>
          </p:nvSpPr>
          <p:spPr>
            <a:xfrm>
              <a:off x="14336436" y="5304047"/>
              <a:ext cx="2329254"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담당자 </a:t>
              </a:r>
              <a:r>
                <a:rPr lang="ko-KR" altLang="en-US" sz="2000" b="1" spc="-36" dirty="0"/>
                <a:t>재할당 요청</a:t>
              </a:r>
              <a:endParaRPr kumimoji="0" lang="ko-KR" altLang="en-US" sz="2000" b="1" i="0" u="none" strike="noStrike" cap="none" spc="-36" normalizeH="0" baseline="0" dirty="0">
                <a:ln>
                  <a:noFill/>
                </a:ln>
                <a:solidFill>
                  <a:srgbClr val="091E42"/>
                </a:solidFill>
                <a:effectLst/>
                <a:uFillTx/>
                <a:latin typeface="+mn-lt"/>
                <a:ea typeface="+mn-ea"/>
                <a:cs typeface="+mn-cs"/>
                <a:sym typeface="Circular Pro"/>
              </a:endParaRPr>
            </a:p>
          </p:txBody>
        </p:sp>
      </p:grpSp>
      <p:grpSp>
        <p:nvGrpSpPr>
          <p:cNvPr id="127" name="그룹 126">
            <a:extLst>
              <a:ext uri="{FF2B5EF4-FFF2-40B4-BE49-F238E27FC236}">
                <a16:creationId xmlns:a16="http://schemas.microsoft.com/office/drawing/2014/main" id="{3179D492-B4E3-4D84-890B-252EE7EC7F45}"/>
              </a:ext>
            </a:extLst>
          </p:cNvPr>
          <p:cNvGrpSpPr/>
          <p:nvPr/>
        </p:nvGrpSpPr>
        <p:grpSpPr>
          <a:xfrm>
            <a:off x="17671726" y="7156183"/>
            <a:ext cx="4156598" cy="2636713"/>
            <a:chOff x="17192482" y="7627731"/>
            <a:chExt cx="4156598" cy="2780393"/>
          </a:xfrm>
        </p:grpSpPr>
        <p:cxnSp>
          <p:nvCxnSpPr>
            <p:cNvPr id="112" name="연결선: 꺾임 111">
              <a:extLst>
                <a:ext uri="{FF2B5EF4-FFF2-40B4-BE49-F238E27FC236}">
                  <a16:creationId xmlns:a16="http://schemas.microsoft.com/office/drawing/2014/main" id="{D820179E-2B0C-45AD-B987-491AC715D943}"/>
                </a:ext>
              </a:extLst>
            </p:cNvPr>
            <p:cNvCxnSpPr>
              <a:cxnSpLocks/>
              <a:stCxn id="60" idx="0"/>
              <a:endCxn id="17" idx="3"/>
            </p:cNvCxnSpPr>
            <p:nvPr/>
          </p:nvCxnSpPr>
          <p:spPr>
            <a:xfrm rot="16200000" flipV="1">
              <a:off x="18122220" y="7181265"/>
              <a:ext cx="2297121" cy="4156598"/>
            </a:xfrm>
            <a:prstGeom prst="bentConnector2">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3" name="직사각형 152">
              <a:extLst>
                <a:ext uri="{FF2B5EF4-FFF2-40B4-BE49-F238E27FC236}">
                  <a16:creationId xmlns:a16="http://schemas.microsoft.com/office/drawing/2014/main" id="{444C3424-1AE4-4C94-93FB-8BD07C143EE8}"/>
                </a:ext>
              </a:extLst>
            </p:cNvPr>
            <p:cNvSpPr/>
            <p:nvPr/>
          </p:nvSpPr>
          <p:spPr>
            <a:xfrm>
              <a:off x="17313896" y="7627731"/>
              <a:ext cx="1227385" cy="424226"/>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ko-KR" altLang="en-US" sz="2000" b="1" spc="-36" dirty="0"/>
                <a:t>배포 실패</a:t>
              </a:r>
              <a:endParaRPr kumimoji="0" lang="ko-KR" altLang="en-US" sz="2000" b="1" i="0" u="none" strike="noStrike" cap="none" spc="-36" normalizeH="0" baseline="0" dirty="0">
                <a:ln>
                  <a:noFill/>
                </a:ln>
                <a:solidFill>
                  <a:srgbClr val="091E42"/>
                </a:solidFill>
                <a:effectLst/>
                <a:uFillTx/>
                <a:latin typeface="+mn-lt"/>
                <a:ea typeface="+mn-ea"/>
                <a:cs typeface="+mn-cs"/>
                <a:sym typeface="Circular Pro"/>
              </a:endParaRPr>
            </a:p>
          </p:txBody>
        </p:sp>
      </p:grpSp>
      <p:grpSp>
        <p:nvGrpSpPr>
          <p:cNvPr id="125" name="그룹 124">
            <a:extLst>
              <a:ext uri="{FF2B5EF4-FFF2-40B4-BE49-F238E27FC236}">
                <a16:creationId xmlns:a16="http://schemas.microsoft.com/office/drawing/2014/main" id="{DE00C116-3958-4D2B-9D04-48FA01C5AF5D}"/>
              </a:ext>
            </a:extLst>
          </p:cNvPr>
          <p:cNvGrpSpPr/>
          <p:nvPr/>
        </p:nvGrpSpPr>
        <p:grpSpPr>
          <a:xfrm>
            <a:off x="16605575" y="7907111"/>
            <a:ext cx="2162703" cy="638042"/>
            <a:chOff x="16224590" y="7918269"/>
            <a:chExt cx="2162703" cy="638042"/>
          </a:xfrm>
        </p:grpSpPr>
        <p:cxnSp>
          <p:nvCxnSpPr>
            <p:cNvPr id="105" name="연결선: 꺾임 104">
              <a:extLst>
                <a:ext uri="{FF2B5EF4-FFF2-40B4-BE49-F238E27FC236}">
                  <a16:creationId xmlns:a16="http://schemas.microsoft.com/office/drawing/2014/main" id="{B3FB2947-CEA9-4349-8400-9E7DC6E964FD}"/>
                </a:ext>
              </a:extLst>
            </p:cNvPr>
            <p:cNvCxnSpPr>
              <a:cxnSpLocks/>
              <a:stCxn id="17" idx="2"/>
              <a:endCxn id="57" idx="1"/>
            </p:cNvCxnSpPr>
            <p:nvPr/>
          </p:nvCxnSpPr>
          <p:spPr>
            <a:xfrm rot="16200000" flipH="1">
              <a:off x="16989096" y="7153763"/>
              <a:ext cx="633692" cy="2162703"/>
            </a:xfrm>
            <a:prstGeom prst="bentConnector2">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4" name="직사각형 153">
              <a:extLst>
                <a:ext uri="{FF2B5EF4-FFF2-40B4-BE49-F238E27FC236}">
                  <a16:creationId xmlns:a16="http://schemas.microsoft.com/office/drawing/2014/main" id="{45E41C7E-588D-409F-99FD-FF7C1D079DC0}"/>
                </a:ext>
              </a:extLst>
            </p:cNvPr>
            <p:cNvSpPr/>
            <p:nvPr/>
          </p:nvSpPr>
          <p:spPr>
            <a:xfrm>
              <a:off x="17117008" y="8145942"/>
              <a:ext cx="1216740"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리뷰 요청</a:t>
              </a:r>
            </a:p>
          </p:txBody>
        </p:sp>
      </p:grpSp>
      <p:grpSp>
        <p:nvGrpSpPr>
          <p:cNvPr id="116" name="그룹 115">
            <a:extLst>
              <a:ext uri="{FF2B5EF4-FFF2-40B4-BE49-F238E27FC236}">
                <a16:creationId xmlns:a16="http://schemas.microsoft.com/office/drawing/2014/main" id="{50798DF5-ADE3-48E4-9BB4-CEF59B1636B2}"/>
              </a:ext>
            </a:extLst>
          </p:cNvPr>
          <p:cNvGrpSpPr/>
          <p:nvPr/>
        </p:nvGrpSpPr>
        <p:grpSpPr>
          <a:xfrm>
            <a:off x="16605577" y="9694612"/>
            <a:ext cx="4222552" cy="422699"/>
            <a:chOff x="16224592" y="10162970"/>
            <a:chExt cx="4222552" cy="422699"/>
          </a:xfrm>
        </p:grpSpPr>
        <p:cxnSp>
          <p:nvCxnSpPr>
            <p:cNvPr id="129" name="연결선: 꺾임 128">
              <a:extLst>
                <a:ext uri="{FF2B5EF4-FFF2-40B4-BE49-F238E27FC236}">
                  <a16:creationId xmlns:a16="http://schemas.microsoft.com/office/drawing/2014/main" id="{3B9DE2FC-F510-44ED-BB57-3CA348896A68}"/>
                </a:ext>
              </a:extLst>
            </p:cNvPr>
            <p:cNvCxnSpPr>
              <a:cxnSpLocks/>
              <a:stCxn id="63" idx="2"/>
              <a:endCxn id="60" idx="1"/>
            </p:cNvCxnSpPr>
            <p:nvPr/>
          </p:nvCxnSpPr>
          <p:spPr>
            <a:xfrm rot="16200000" flipH="1">
              <a:off x="18100733" y="8308317"/>
              <a:ext cx="401211" cy="4153493"/>
            </a:xfrm>
            <a:prstGeom prst="bentConnector2">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6" name="직사각형 155">
              <a:extLst>
                <a:ext uri="{FF2B5EF4-FFF2-40B4-BE49-F238E27FC236}">
                  <a16:creationId xmlns:a16="http://schemas.microsoft.com/office/drawing/2014/main" id="{2B28F2D4-456B-44FB-9153-CCF232BB8C61}"/>
                </a:ext>
              </a:extLst>
            </p:cNvPr>
            <p:cNvSpPr/>
            <p:nvPr/>
          </p:nvSpPr>
          <p:spPr>
            <a:xfrm>
              <a:off x="18985731" y="10162970"/>
              <a:ext cx="1461413"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배포 요청</a:t>
              </a:r>
            </a:p>
          </p:txBody>
        </p:sp>
      </p:grpSp>
      <p:grpSp>
        <p:nvGrpSpPr>
          <p:cNvPr id="114" name="그룹 113">
            <a:extLst>
              <a:ext uri="{FF2B5EF4-FFF2-40B4-BE49-F238E27FC236}">
                <a16:creationId xmlns:a16="http://schemas.microsoft.com/office/drawing/2014/main" id="{00758ACF-D691-45C7-88A6-70BCA8D6F228}"/>
              </a:ext>
            </a:extLst>
          </p:cNvPr>
          <p:cNvGrpSpPr/>
          <p:nvPr/>
        </p:nvGrpSpPr>
        <p:grpSpPr>
          <a:xfrm>
            <a:off x="14542501" y="11417870"/>
            <a:ext cx="2093387" cy="652638"/>
            <a:chOff x="13937064" y="11429028"/>
            <a:chExt cx="2093387" cy="652638"/>
          </a:xfrm>
        </p:grpSpPr>
        <p:cxnSp>
          <p:nvCxnSpPr>
            <p:cNvPr id="134" name="연결선: 꺾임 133">
              <a:extLst>
                <a:ext uri="{FF2B5EF4-FFF2-40B4-BE49-F238E27FC236}">
                  <a16:creationId xmlns:a16="http://schemas.microsoft.com/office/drawing/2014/main" id="{9C38F09B-D3E4-44B9-B95E-A2BDE7E46D64}"/>
                </a:ext>
              </a:extLst>
            </p:cNvPr>
            <p:cNvCxnSpPr>
              <a:cxnSpLocks/>
              <a:stCxn id="66" idx="2"/>
              <a:endCxn id="69" idx="3"/>
            </p:cNvCxnSpPr>
            <p:nvPr/>
          </p:nvCxnSpPr>
          <p:spPr>
            <a:xfrm rot="5400000">
              <a:off x="14657439" y="10708653"/>
              <a:ext cx="652638" cy="2093387"/>
            </a:xfrm>
            <a:prstGeom prst="bentConnector2">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8" name="직사각형 157">
              <a:extLst>
                <a:ext uri="{FF2B5EF4-FFF2-40B4-BE49-F238E27FC236}">
                  <a16:creationId xmlns:a16="http://schemas.microsoft.com/office/drawing/2014/main" id="{5D6B1229-2164-4768-85B7-57E827635EA1}"/>
                </a:ext>
              </a:extLst>
            </p:cNvPr>
            <p:cNvSpPr/>
            <p:nvPr/>
          </p:nvSpPr>
          <p:spPr>
            <a:xfrm>
              <a:off x="14008072" y="11655625"/>
              <a:ext cx="1155409"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ko-KR" altLang="en-US" sz="2000" b="1" spc="-36" dirty="0"/>
                <a:t>배</a:t>
              </a: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포 확인</a:t>
              </a:r>
            </a:p>
          </p:txBody>
        </p:sp>
      </p:grpSp>
      <p:grpSp>
        <p:nvGrpSpPr>
          <p:cNvPr id="113" name="그룹 112">
            <a:extLst>
              <a:ext uri="{FF2B5EF4-FFF2-40B4-BE49-F238E27FC236}">
                <a16:creationId xmlns:a16="http://schemas.microsoft.com/office/drawing/2014/main" id="{33C856D2-014F-401E-B9C4-AF9D745BA255}"/>
              </a:ext>
            </a:extLst>
          </p:cNvPr>
          <p:cNvGrpSpPr/>
          <p:nvPr/>
        </p:nvGrpSpPr>
        <p:grpSpPr>
          <a:xfrm>
            <a:off x="10159061" y="11603401"/>
            <a:ext cx="2410067" cy="467461"/>
            <a:chOff x="9778076" y="12071759"/>
            <a:chExt cx="2410067" cy="467461"/>
          </a:xfrm>
        </p:grpSpPr>
        <p:cxnSp>
          <p:nvCxnSpPr>
            <p:cNvPr id="99" name="직선 화살표 연결선 98">
              <a:extLst>
                <a:ext uri="{FF2B5EF4-FFF2-40B4-BE49-F238E27FC236}">
                  <a16:creationId xmlns:a16="http://schemas.microsoft.com/office/drawing/2014/main" id="{D2D7C272-6765-4065-B001-C9AF8C6C9F26}"/>
                </a:ext>
              </a:extLst>
            </p:cNvPr>
            <p:cNvCxnSpPr>
              <a:cxnSpLocks/>
              <a:stCxn id="69" idx="1"/>
              <a:endCxn id="72" idx="3"/>
            </p:cNvCxnSpPr>
            <p:nvPr/>
          </p:nvCxnSpPr>
          <p:spPr>
            <a:xfrm flipH="1">
              <a:off x="9778076" y="12538865"/>
              <a:ext cx="2410067" cy="355"/>
            </a:xfrm>
            <a:prstGeom prst="straightConnector1">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9" name="직사각형 158">
              <a:extLst>
                <a:ext uri="{FF2B5EF4-FFF2-40B4-BE49-F238E27FC236}">
                  <a16:creationId xmlns:a16="http://schemas.microsoft.com/office/drawing/2014/main" id="{A7AA6922-CE9F-427C-B844-64123BC00F7B}"/>
                </a:ext>
              </a:extLst>
            </p:cNvPr>
            <p:cNvSpPr/>
            <p:nvPr/>
          </p:nvSpPr>
          <p:spPr>
            <a:xfrm>
              <a:off x="9942723" y="12071759"/>
              <a:ext cx="1220388"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변경 완료</a:t>
              </a:r>
            </a:p>
          </p:txBody>
        </p:sp>
      </p:grpSp>
      <p:grpSp>
        <p:nvGrpSpPr>
          <p:cNvPr id="115" name="그룹 114">
            <a:extLst>
              <a:ext uri="{FF2B5EF4-FFF2-40B4-BE49-F238E27FC236}">
                <a16:creationId xmlns:a16="http://schemas.microsoft.com/office/drawing/2014/main" id="{6402213A-CB10-4D97-9C26-E7884DF2887D}"/>
              </a:ext>
            </a:extLst>
          </p:cNvPr>
          <p:cNvGrpSpPr/>
          <p:nvPr/>
        </p:nvGrpSpPr>
        <p:grpSpPr>
          <a:xfrm>
            <a:off x="17463946" y="10477354"/>
            <a:ext cx="3922476" cy="667880"/>
            <a:chOff x="16919154" y="10488512"/>
            <a:chExt cx="4040492" cy="667880"/>
          </a:xfrm>
        </p:grpSpPr>
        <p:cxnSp>
          <p:nvCxnSpPr>
            <p:cNvPr id="118" name="연결선: 꺾임 117">
              <a:extLst>
                <a:ext uri="{FF2B5EF4-FFF2-40B4-BE49-F238E27FC236}">
                  <a16:creationId xmlns:a16="http://schemas.microsoft.com/office/drawing/2014/main" id="{A7B55E90-68F6-44B4-BA3D-F0D92E1F8446}"/>
                </a:ext>
              </a:extLst>
            </p:cNvPr>
            <p:cNvCxnSpPr>
              <a:cxnSpLocks/>
              <a:endCxn id="66" idx="3"/>
            </p:cNvCxnSpPr>
            <p:nvPr/>
          </p:nvCxnSpPr>
          <p:spPr>
            <a:xfrm rot="10800000" flipV="1">
              <a:off x="16919154" y="10488512"/>
              <a:ext cx="4040492" cy="639404"/>
            </a:xfrm>
            <a:prstGeom prst="bentConnector3">
              <a:avLst>
                <a:gd name="adj1" fmla="val -592"/>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3" name="직사각형 162">
              <a:extLst>
                <a:ext uri="{FF2B5EF4-FFF2-40B4-BE49-F238E27FC236}">
                  <a16:creationId xmlns:a16="http://schemas.microsoft.com/office/drawing/2014/main" id="{6C9CAC79-AD30-4729-BF2F-B046243B87B1}"/>
                </a:ext>
              </a:extLst>
            </p:cNvPr>
            <p:cNvSpPr/>
            <p:nvPr/>
          </p:nvSpPr>
          <p:spPr>
            <a:xfrm>
              <a:off x="17166428" y="10737454"/>
              <a:ext cx="1249766" cy="418938"/>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ko-KR" altLang="en-US" sz="2000" b="1" spc="-36" dirty="0"/>
                <a:t>배</a:t>
              </a: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포 확인</a:t>
              </a:r>
            </a:p>
          </p:txBody>
        </p:sp>
      </p:grpSp>
      <p:grpSp>
        <p:nvGrpSpPr>
          <p:cNvPr id="124" name="그룹 123">
            <a:extLst>
              <a:ext uri="{FF2B5EF4-FFF2-40B4-BE49-F238E27FC236}">
                <a16:creationId xmlns:a16="http://schemas.microsoft.com/office/drawing/2014/main" id="{51C55191-4DF4-40C8-9FC2-1F7505527E09}"/>
              </a:ext>
            </a:extLst>
          </p:cNvPr>
          <p:cNvGrpSpPr/>
          <p:nvPr/>
        </p:nvGrpSpPr>
        <p:grpSpPr>
          <a:xfrm>
            <a:off x="17517449" y="8865216"/>
            <a:ext cx="2320084" cy="549773"/>
            <a:chOff x="16926848" y="8876374"/>
            <a:chExt cx="2320084" cy="549773"/>
          </a:xfrm>
        </p:grpSpPr>
        <p:cxnSp>
          <p:nvCxnSpPr>
            <p:cNvPr id="109" name="연결선: 꺾임 108">
              <a:extLst>
                <a:ext uri="{FF2B5EF4-FFF2-40B4-BE49-F238E27FC236}">
                  <a16:creationId xmlns:a16="http://schemas.microsoft.com/office/drawing/2014/main" id="{B434E7F8-A07F-4773-8070-9FBBF161BB61}"/>
                </a:ext>
              </a:extLst>
            </p:cNvPr>
            <p:cNvCxnSpPr>
              <a:cxnSpLocks/>
              <a:stCxn id="57" idx="2"/>
              <a:endCxn id="63" idx="3"/>
            </p:cNvCxnSpPr>
            <p:nvPr/>
          </p:nvCxnSpPr>
          <p:spPr>
            <a:xfrm rot="5400000">
              <a:off x="17812003" y="7991219"/>
              <a:ext cx="549773" cy="2320084"/>
            </a:xfrm>
            <a:prstGeom prst="bentConnector2">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2" name="직사각형 171">
              <a:extLst>
                <a:ext uri="{FF2B5EF4-FFF2-40B4-BE49-F238E27FC236}">
                  <a16:creationId xmlns:a16="http://schemas.microsoft.com/office/drawing/2014/main" id="{EA87E2B2-7910-4F3C-87EE-523C3A5E33B5}"/>
                </a:ext>
              </a:extLst>
            </p:cNvPr>
            <p:cNvSpPr/>
            <p:nvPr/>
          </p:nvSpPr>
          <p:spPr>
            <a:xfrm>
              <a:off x="16963038" y="9004475"/>
              <a:ext cx="1216740"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리뷰 완료</a:t>
              </a:r>
            </a:p>
          </p:txBody>
        </p:sp>
      </p:grpSp>
      <p:grpSp>
        <p:nvGrpSpPr>
          <p:cNvPr id="166" name="그룹 165">
            <a:extLst>
              <a:ext uri="{FF2B5EF4-FFF2-40B4-BE49-F238E27FC236}">
                <a16:creationId xmlns:a16="http://schemas.microsoft.com/office/drawing/2014/main" id="{717CB65F-C7ED-42C8-B029-97D9F67136BF}"/>
              </a:ext>
            </a:extLst>
          </p:cNvPr>
          <p:cNvGrpSpPr/>
          <p:nvPr/>
        </p:nvGrpSpPr>
        <p:grpSpPr>
          <a:xfrm>
            <a:off x="21828327" y="10117299"/>
            <a:ext cx="1339597" cy="1054206"/>
            <a:chOff x="21301757" y="10128460"/>
            <a:chExt cx="1136171" cy="567294"/>
          </a:xfrm>
        </p:grpSpPr>
        <p:sp>
          <p:nvSpPr>
            <p:cNvPr id="157" name="직사각형 156">
              <a:extLst>
                <a:ext uri="{FF2B5EF4-FFF2-40B4-BE49-F238E27FC236}">
                  <a16:creationId xmlns:a16="http://schemas.microsoft.com/office/drawing/2014/main" id="{7A0B3EF8-8155-4850-B1FC-74B02ECFB166}"/>
                </a:ext>
              </a:extLst>
            </p:cNvPr>
            <p:cNvSpPr/>
            <p:nvPr/>
          </p:nvSpPr>
          <p:spPr>
            <a:xfrm>
              <a:off x="21388131" y="10474924"/>
              <a:ext cx="1049797" cy="22083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빌드 확인</a:t>
              </a:r>
            </a:p>
          </p:txBody>
        </p:sp>
        <p:cxnSp>
          <p:nvCxnSpPr>
            <p:cNvPr id="181" name="연결선: 꺾임 180">
              <a:extLst>
                <a:ext uri="{FF2B5EF4-FFF2-40B4-BE49-F238E27FC236}">
                  <a16:creationId xmlns:a16="http://schemas.microsoft.com/office/drawing/2014/main" id="{260D1E12-4DE3-4EA5-9D48-0414C1470992}"/>
                </a:ext>
              </a:extLst>
            </p:cNvPr>
            <p:cNvCxnSpPr>
              <a:cxnSpLocks/>
              <a:stCxn id="60" idx="3"/>
              <a:endCxn id="60" idx="2"/>
            </p:cNvCxnSpPr>
            <p:nvPr/>
          </p:nvCxnSpPr>
          <p:spPr>
            <a:xfrm flipH="1">
              <a:off x="21301757" y="10128460"/>
              <a:ext cx="890379" cy="174575"/>
            </a:xfrm>
            <a:prstGeom prst="bentConnector4">
              <a:avLst>
                <a:gd name="adj1" fmla="val -40308"/>
                <a:gd name="adj2" fmla="val 326390"/>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212" name="직사각형 211">
            <a:extLst>
              <a:ext uri="{FF2B5EF4-FFF2-40B4-BE49-F238E27FC236}">
                <a16:creationId xmlns:a16="http://schemas.microsoft.com/office/drawing/2014/main" id="{DE35E6DD-C212-4BCA-8617-4739BDDD8B39}"/>
              </a:ext>
            </a:extLst>
          </p:cNvPr>
          <p:cNvSpPr/>
          <p:nvPr/>
        </p:nvSpPr>
        <p:spPr>
          <a:xfrm>
            <a:off x="7610925" y="6846590"/>
            <a:ext cx="2310006" cy="718145"/>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FF0000"/>
                </a:solidFill>
                <a:effectLst/>
                <a:uFillTx/>
                <a:latin typeface="+mn-lt"/>
                <a:ea typeface="+mn-ea"/>
                <a:cs typeface="+mn-cs"/>
                <a:sym typeface="Circular Pro"/>
              </a:rPr>
              <a:t>요청 유형이 </a:t>
            </a:r>
            <a:r>
              <a:rPr kumimoji="0" lang="en-US" altLang="ko-KR" sz="2000" b="1" i="0" u="none" strike="noStrike" cap="none" spc="-36" normalizeH="0" baseline="0" dirty="0">
                <a:ln>
                  <a:noFill/>
                </a:ln>
                <a:solidFill>
                  <a:srgbClr val="FF0000"/>
                </a:solidFill>
                <a:effectLst/>
                <a:uFillTx/>
                <a:latin typeface="+mn-lt"/>
                <a:ea typeface="+mn-ea"/>
                <a:cs typeface="+mn-cs"/>
                <a:sym typeface="Circular Pro"/>
              </a:rPr>
              <a:t>“</a:t>
            </a:r>
            <a:r>
              <a:rPr kumimoji="0" lang="ko-KR" altLang="en-US" sz="2000" b="1" i="0" u="none" strike="noStrike" cap="none" spc="-36" normalizeH="0" baseline="0" dirty="0">
                <a:ln>
                  <a:noFill/>
                </a:ln>
                <a:solidFill>
                  <a:srgbClr val="FF0000"/>
                </a:solidFill>
                <a:effectLst/>
                <a:uFillTx/>
                <a:latin typeface="+mn-lt"/>
                <a:ea typeface="+mn-ea"/>
                <a:cs typeface="+mn-cs"/>
                <a:sym typeface="Circular Pro"/>
              </a:rPr>
              <a:t>단순 문의</a:t>
            </a:r>
            <a:r>
              <a:rPr kumimoji="0" lang="en-US" altLang="ko-KR" sz="2000" b="1" i="0" u="none" strike="noStrike" cap="none" spc="-36" normalizeH="0" baseline="0" dirty="0">
                <a:ln>
                  <a:noFill/>
                </a:ln>
                <a:solidFill>
                  <a:srgbClr val="FF0000"/>
                </a:solidFill>
                <a:effectLst/>
                <a:uFillTx/>
                <a:latin typeface="+mn-lt"/>
                <a:ea typeface="+mn-ea"/>
                <a:cs typeface="+mn-cs"/>
                <a:sym typeface="Circular Pro"/>
              </a:rPr>
              <a:t>” </a:t>
            </a:r>
            <a:r>
              <a:rPr kumimoji="0" lang="ko-KR" altLang="en-US" sz="2000" b="1" i="0" u="none" strike="noStrike" cap="none" spc="-36" normalizeH="0" baseline="0" dirty="0">
                <a:ln>
                  <a:noFill/>
                </a:ln>
                <a:solidFill>
                  <a:srgbClr val="FF0000"/>
                </a:solidFill>
                <a:effectLst/>
                <a:uFillTx/>
                <a:latin typeface="+mn-lt"/>
                <a:ea typeface="+mn-ea"/>
                <a:cs typeface="+mn-cs"/>
                <a:sym typeface="Circular Pro"/>
              </a:rPr>
              <a:t>일 경우</a:t>
            </a:r>
          </a:p>
        </p:txBody>
      </p:sp>
      <p:grpSp>
        <p:nvGrpSpPr>
          <p:cNvPr id="128" name="그룹 127">
            <a:extLst>
              <a:ext uri="{FF2B5EF4-FFF2-40B4-BE49-F238E27FC236}">
                <a16:creationId xmlns:a16="http://schemas.microsoft.com/office/drawing/2014/main" id="{72583AFE-704E-47E0-8D34-614A7235F12B}"/>
              </a:ext>
            </a:extLst>
          </p:cNvPr>
          <p:cNvGrpSpPr/>
          <p:nvPr/>
        </p:nvGrpSpPr>
        <p:grpSpPr>
          <a:xfrm>
            <a:off x="14781609" y="6673026"/>
            <a:ext cx="1855801" cy="648828"/>
            <a:chOff x="14318914" y="6684184"/>
            <a:chExt cx="1855801" cy="648828"/>
          </a:xfrm>
        </p:grpSpPr>
        <p:cxnSp>
          <p:nvCxnSpPr>
            <p:cNvPr id="93" name="직선 화살표 연결선 92">
              <a:extLst>
                <a:ext uri="{FF2B5EF4-FFF2-40B4-BE49-F238E27FC236}">
                  <a16:creationId xmlns:a16="http://schemas.microsoft.com/office/drawing/2014/main" id="{80C56294-1368-457F-8FD4-3F7F96BD3E30}"/>
                </a:ext>
              </a:extLst>
            </p:cNvPr>
            <p:cNvCxnSpPr>
              <a:cxnSpLocks/>
              <a:stCxn id="54" idx="2"/>
              <a:endCxn id="17" idx="0"/>
            </p:cNvCxnSpPr>
            <p:nvPr/>
          </p:nvCxnSpPr>
          <p:spPr>
            <a:xfrm flipH="1">
              <a:off x="16162336" y="6684184"/>
              <a:ext cx="12379" cy="648828"/>
            </a:xfrm>
            <a:prstGeom prst="straightConnector1">
              <a:avLst/>
            </a:prstGeom>
            <a:noFill/>
            <a:ln w="38100" cap="flat">
              <a:solidFill>
                <a:srgbClr val="C0C0C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7" name="직사각형 176">
              <a:extLst>
                <a:ext uri="{FF2B5EF4-FFF2-40B4-BE49-F238E27FC236}">
                  <a16:creationId xmlns:a16="http://schemas.microsoft.com/office/drawing/2014/main" id="{A2AF1839-8D0A-4B78-9D2F-CB0E3CFD63CA}"/>
                </a:ext>
              </a:extLst>
            </p:cNvPr>
            <p:cNvSpPr/>
            <p:nvPr/>
          </p:nvSpPr>
          <p:spPr>
            <a:xfrm>
              <a:off x="14318914" y="6831755"/>
              <a:ext cx="1734690"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91E42"/>
                  </a:solidFill>
                  <a:effectLst/>
                  <a:uFillTx/>
                  <a:latin typeface="+mn-lt"/>
                  <a:ea typeface="+mn-ea"/>
                  <a:cs typeface="+mn-cs"/>
                  <a:sym typeface="Circular Pro"/>
                </a:rPr>
                <a:t>변경 작업 시작</a:t>
              </a:r>
            </a:p>
          </p:txBody>
        </p:sp>
      </p:grpSp>
      <p:sp>
        <p:nvSpPr>
          <p:cNvPr id="216" name="직사각형 215">
            <a:extLst>
              <a:ext uri="{FF2B5EF4-FFF2-40B4-BE49-F238E27FC236}">
                <a16:creationId xmlns:a16="http://schemas.microsoft.com/office/drawing/2014/main" id="{0B956285-B76E-4846-BF5C-10846176AE9D}"/>
              </a:ext>
            </a:extLst>
          </p:cNvPr>
          <p:cNvSpPr/>
          <p:nvPr/>
        </p:nvSpPr>
        <p:spPr>
          <a:xfrm>
            <a:off x="17797585" y="11277683"/>
            <a:ext cx="2310006" cy="718145"/>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FF0000"/>
                </a:solidFill>
                <a:effectLst/>
                <a:uFillTx/>
                <a:latin typeface="+mn-lt"/>
                <a:ea typeface="+mn-ea"/>
                <a:cs typeface="+mn-cs"/>
                <a:sym typeface="Circular Pro"/>
              </a:rPr>
              <a:t>빌드 완료가 확인 된 경우 에만 배포 </a:t>
            </a:r>
            <a:r>
              <a:rPr lang="ko-KR" altLang="en-US" sz="2000" b="1" spc="-36" dirty="0">
                <a:solidFill>
                  <a:srgbClr val="FF0000"/>
                </a:solidFill>
              </a:rPr>
              <a:t>가능</a:t>
            </a:r>
            <a:endParaRPr kumimoji="0" lang="ko-KR" altLang="en-US" sz="2000" b="1" i="0" u="none" strike="noStrike" cap="none" spc="-36" normalizeH="0" baseline="0" dirty="0">
              <a:ln>
                <a:noFill/>
              </a:ln>
              <a:solidFill>
                <a:srgbClr val="FF0000"/>
              </a:solidFill>
              <a:effectLst/>
              <a:uFillTx/>
              <a:latin typeface="+mn-lt"/>
              <a:ea typeface="+mn-ea"/>
              <a:cs typeface="+mn-cs"/>
              <a:sym typeface="Circular Pro"/>
            </a:endParaRPr>
          </a:p>
        </p:txBody>
      </p:sp>
      <p:sp>
        <p:nvSpPr>
          <p:cNvPr id="98" name="직사각형 97">
            <a:extLst>
              <a:ext uri="{FF2B5EF4-FFF2-40B4-BE49-F238E27FC236}">
                <a16:creationId xmlns:a16="http://schemas.microsoft.com/office/drawing/2014/main" id="{8E1E3E77-F06E-47F4-A982-981608D3128B}"/>
              </a:ext>
            </a:extLst>
          </p:cNvPr>
          <p:cNvSpPr/>
          <p:nvPr/>
        </p:nvSpPr>
        <p:spPr>
          <a:xfrm>
            <a:off x="11862164" y="5687268"/>
            <a:ext cx="2310006"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FF0000"/>
                </a:solidFill>
                <a:effectLst/>
                <a:uFillTx/>
                <a:latin typeface="+mn-lt"/>
                <a:ea typeface="+mn-ea"/>
                <a:cs typeface="+mn-cs"/>
                <a:sym typeface="Circular Pro"/>
              </a:rPr>
              <a:t>요청 유형에 따라</a:t>
            </a:r>
          </a:p>
        </p:txBody>
      </p:sp>
      <p:grpSp>
        <p:nvGrpSpPr>
          <p:cNvPr id="35" name="그룹 34">
            <a:extLst>
              <a:ext uri="{FF2B5EF4-FFF2-40B4-BE49-F238E27FC236}">
                <a16:creationId xmlns:a16="http://schemas.microsoft.com/office/drawing/2014/main" id="{C345455D-A629-497C-A765-366085F3BF52}"/>
              </a:ext>
            </a:extLst>
          </p:cNvPr>
          <p:cNvGrpSpPr/>
          <p:nvPr/>
        </p:nvGrpSpPr>
        <p:grpSpPr>
          <a:xfrm>
            <a:off x="11626809" y="7559031"/>
            <a:ext cx="3951528" cy="1094334"/>
            <a:chOff x="11179339" y="7559031"/>
            <a:chExt cx="3951528" cy="1094334"/>
          </a:xfrm>
        </p:grpSpPr>
        <p:pic>
          <p:nvPicPr>
            <p:cNvPr id="23" name="그림 22" descr="표지판, 앉아있는, 검은색, 빨간색이(가) 표시된 사진&#10;&#10;자동 생성된 설명">
              <a:extLst>
                <a:ext uri="{FF2B5EF4-FFF2-40B4-BE49-F238E27FC236}">
                  <a16:creationId xmlns:a16="http://schemas.microsoft.com/office/drawing/2014/main" id="{1763360B-1CC7-4708-BB4A-1C581308B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9339" y="7559031"/>
              <a:ext cx="2582947" cy="814956"/>
            </a:xfrm>
            <a:prstGeom prst="rect">
              <a:avLst/>
            </a:prstGeom>
          </p:spPr>
        </p:pic>
        <p:cxnSp>
          <p:nvCxnSpPr>
            <p:cNvPr id="110" name="연결선: 꺾임 109">
              <a:extLst>
                <a:ext uri="{FF2B5EF4-FFF2-40B4-BE49-F238E27FC236}">
                  <a16:creationId xmlns:a16="http://schemas.microsoft.com/office/drawing/2014/main" id="{D2BA2F29-6CD9-4718-AB37-637E893C30C8}"/>
                </a:ext>
              </a:extLst>
            </p:cNvPr>
            <p:cNvCxnSpPr>
              <a:cxnSpLocks/>
              <a:stCxn id="23" idx="3"/>
              <a:endCxn id="17" idx="1"/>
            </p:cNvCxnSpPr>
            <p:nvPr/>
          </p:nvCxnSpPr>
          <p:spPr>
            <a:xfrm flipV="1">
              <a:off x="13762286" y="7614483"/>
              <a:ext cx="1368581" cy="35202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7" name="직사각형 116">
              <a:extLst>
                <a:ext uri="{FF2B5EF4-FFF2-40B4-BE49-F238E27FC236}">
                  <a16:creationId xmlns:a16="http://schemas.microsoft.com/office/drawing/2014/main" id="{E829292E-E2B4-485E-BF43-C3A45B6998E7}"/>
                </a:ext>
              </a:extLst>
            </p:cNvPr>
            <p:cNvSpPr/>
            <p:nvPr/>
          </p:nvSpPr>
          <p:spPr>
            <a:xfrm>
              <a:off x="11220116" y="8227089"/>
              <a:ext cx="2429271" cy="426276"/>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000" b="1" i="0" u="none" strike="noStrike" cap="none" spc="-36" normalizeH="0" baseline="0" dirty="0">
                  <a:ln>
                    <a:noFill/>
                  </a:ln>
                  <a:solidFill>
                    <a:srgbClr val="0051CC"/>
                  </a:solidFill>
                  <a:effectLst/>
                  <a:uFillTx/>
                  <a:latin typeface="+mn-lt"/>
                  <a:ea typeface="+mn-ea"/>
                  <a:cs typeface="+mn-cs"/>
                  <a:sym typeface="Circular Pro"/>
                </a:rPr>
                <a:t>Branch </a:t>
              </a:r>
              <a:r>
                <a:rPr kumimoji="0" lang="ko-KR" altLang="en-US" sz="2000" b="1" i="0" u="none" strike="noStrike" cap="none" spc="-36" normalizeH="0" baseline="0" dirty="0">
                  <a:ln>
                    <a:noFill/>
                  </a:ln>
                  <a:solidFill>
                    <a:srgbClr val="0051CC"/>
                  </a:solidFill>
                  <a:effectLst/>
                  <a:uFillTx/>
                  <a:latin typeface="+mn-lt"/>
                  <a:ea typeface="+mn-ea"/>
                  <a:cs typeface="+mn-cs"/>
                  <a:sym typeface="Circular Pro"/>
                </a:rPr>
                <a:t>생성 </a:t>
              </a:r>
              <a:r>
                <a:rPr lang="en-US" altLang="ko-KR" sz="2000" b="1" spc="-36" dirty="0">
                  <a:solidFill>
                    <a:srgbClr val="0051CC"/>
                  </a:solidFill>
                </a:rPr>
                <a:t>&amp; </a:t>
              </a:r>
              <a:r>
                <a:rPr lang="ko-KR" altLang="en-US" sz="2000" b="1" spc="-36" dirty="0">
                  <a:solidFill>
                    <a:srgbClr val="0051CC"/>
                  </a:solidFill>
                </a:rPr>
                <a:t>트리거</a:t>
              </a:r>
              <a:endParaRPr kumimoji="0" lang="ko-KR" altLang="en-US" sz="2000" b="1" i="0" u="none" strike="noStrike" cap="none" spc="-36" normalizeH="0" baseline="0" dirty="0">
                <a:ln>
                  <a:noFill/>
                </a:ln>
                <a:solidFill>
                  <a:srgbClr val="0051CC"/>
                </a:solidFill>
                <a:effectLst/>
                <a:uFillTx/>
                <a:latin typeface="+mn-lt"/>
                <a:ea typeface="+mn-ea"/>
                <a:cs typeface="+mn-cs"/>
                <a:sym typeface="Circular Pro"/>
              </a:endParaRPr>
            </a:p>
          </p:txBody>
        </p:sp>
      </p:grpSp>
      <p:grpSp>
        <p:nvGrpSpPr>
          <p:cNvPr id="45" name="그룹 44">
            <a:extLst>
              <a:ext uri="{FF2B5EF4-FFF2-40B4-BE49-F238E27FC236}">
                <a16:creationId xmlns:a16="http://schemas.microsoft.com/office/drawing/2014/main" id="{357D0B76-27C3-4322-AA1D-B55A08E5A8EA}"/>
              </a:ext>
            </a:extLst>
          </p:cNvPr>
          <p:cNvGrpSpPr/>
          <p:nvPr/>
        </p:nvGrpSpPr>
        <p:grpSpPr>
          <a:xfrm>
            <a:off x="7078931" y="3537513"/>
            <a:ext cx="2916233" cy="1522757"/>
            <a:chOff x="6631461" y="3537513"/>
            <a:chExt cx="2916233" cy="1522757"/>
          </a:xfrm>
        </p:grpSpPr>
        <p:grpSp>
          <p:nvGrpSpPr>
            <p:cNvPr id="38" name="그룹 37">
              <a:extLst>
                <a:ext uri="{FF2B5EF4-FFF2-40B4-BE49-F238E27FC236}">
                  <a16:creationId xmlns:a16="http://schemas.microsoft.com/office/drawing/2014/main" id="{C8D7F455-CB92-4CD9-A527-F1C69CD64451}"/>
                </a:ext>
              </a:extLst>
            </p:cNvPr>
            <p:cNvGrpSpPr/>
            <p:nvPr/>
          </p:nvGrpSpPr>
          <p:grpSpPr>
            <a:xfrm>
              <a:off x="6631461" y="3537513"/>
              <a:ext cx="2916233" cy="1522757"/>
              <a:chOff x="6631461" y="3537513"/>
              <a:chExt cx="2916233" cy="1522757"/>
            </a:xfrm>
          </p:grpSpPr>
          <p:pic>
            <p:nvPicPr>
              <p:cNvPr id="28" name="그래픽 27">
                <a:extLst>
                  <a:ext uri="{FF2B5EF4-FFF2-40B4-BE49-F238E27FC236}">
                    <a16:creationId xmlns:a16="http://schemas.microsoft.com/office/drawing/2014/main" id="{97E2E0C4-D9A8-4509-8C6B-4CE1DDF3C2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31461" y="3537513"/>
                <a:ext cx="2916233" cy="805589"/>
              </a:xfrm>
              <a:prstGeom prst="rect">
                <a:avLst/>
              </a:prstGeom>
            </p:spPr>
          </p:pic>
          <p:cxnSp>
            <p:nvCxnSpPr>
              <p:cNvPr id="30" name="연결선: 꺾임 29">
                <a:extLst>
                  <a:ext uri="{FF2B5EF4-FFF2-40B4-BE49-F238E27FC236}">
                    <a16:creationId xmlns:a16="http://schemas.microsoft.com/office/drawing/2014/main" id="{59AF1D69-5B70-4D4B-9226-177F3DB8F660}"/>
                  </a:ext>
                </a:extLst>
              </p:cNvPr>
              <p:cNvCxnSpPr>
                <a:cxnSpLocks/>
                <a:stCxn id="126" idx="2"/>
                <a:endCxn id="106" idx="1"/>
              </p:cNvCxnSpPr>
              <p:nvPr/>
            </p:nvCxnSpPr>
            <p:spPr>
              <a:xfrm rot="16200000" flipH="1">
                <a:off x="8462089" y="4312442"/>
                <a:ext cx="410569" cy="108508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26" name="직사각형 125">
              <a:extLst>
                <a:ext uri="{FF2B5EF4-FFF2-40B4-BE49-F238E27FC236}">
                  <a16:creationId xmlns:a16="http://schemas.microsoft.com/office/drawing/2014/main" id="{732A2147-F77A-471E-AA39-5EA1BD28049D}"/>
                </a:ext>
              </a:extLst>
            </p:cNvPr>
            <p:cNvSpPr/>
            <p:nvPr/>
          </p:nvSpPr>
          <p:spPr>
            <a:xfrm>
              <a:off x="6819796" y="4239333"/>
              <a:ext cx="2610068" cy="41036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000" b="1" i="0" u="none" strike="noStrike" cap="none" spc="-36" normalizeH="0" baseline="0" dirty="0">
                  <a:ln>
                    <a:noFill/>
                  </a:ln>
                  <a:solidFill>
                    <a:srgbClr val="0051CC"/>
                  </a:solidFill>
                  <a:effectLst/>
                  <a:uFillTx/>
                  <a:latin typeface="+mn-lt"/>
                  <a:ea typeface="+mn-ea"/>
                  <a:cs typeface="+mn-cs"/>
                  <a:sym typeface="Circular Pro"/>
                </a:rPr>
                <a:t>요구사항 정의서 작성</a:t>
              </a:r>
            </a:p>
          </p:txBody>
        </p:sp>
      </p:grpSp>
    </p:spTree>
    <p:extLst>
      <p:ext uri="{BB962C8B-B14F-4D97-AF65-F5344CB8AC3E}">
        <p14:creationId xmlns:p14="http://schemas.microsoft.com/office/powerpoint/2010/main" val="1540963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53"/>
                                        </p:tgtEl>
                                      </p:cBhvr>
                                    </p:animEffect>
                                    <p:animScale>
                                      <p:cBhvr>
                                        <p:cTn id="17" dur="250" autoRev="1" fill="hold"/>
                                        <p:tgtEl>
                                          <p:spTgt spid="53"/>
                                        </p:tgtEl>
                                      </p:cBhvr>
                                      <p:by x="105000" y="105000"/>
                                    </p:animScale>
                                  </p:childTnLst>
                                </p:cTn>
                              </p:par>
                              <p:par>
                                <p:cTn id="18" presetID="26" presetClass="emph" presetSubtype="0" fill="hold" nodeType="withEffect">
                                  <p:stCondLst>
                                    <p:cond delay="0"/>
                                  </p:stCondLst>
                                  <p:childTnLst>
                                    <p:animEffect transition="out" filter="fade">
                                      <p:cBhvr>
                                        <p:cTn id="19" dur="500" tmFilter="0, 0; .2, .5; .8, .5; 1, 0"/>
                                        <p:tgtEl>
                                          <p:spTgt spid="74"/>
                                        </p:tgtEl>
                                      </p:cBhvr>
                                    </p:animEffect>
                                    <p:animScale>
                                      <p:cBhvr>
                                        <p:cTn id="20" dur="250" autoRev="1" fill="hold"/>
                                        <p:tgtEl>
                                          <p:spTgt spid="74"/>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nodeType="clickEffect">
                                  <p:stCondLst>
                                    <p:cond delay="0"/>
                                  </p:stCondLst>
                                  <p:childTnLst>
                                    <p:animEffect transition="out" filter="fade">
                                      <p:cBhvr>
                                        <p:cTn id="32" dur="500" tmFilter="0, 0; .2, .5; .8, .5; 1, 0"/>
                                        <p:tgtEl>
                                          <p:spTgt spid="56"/>
                                        </p:tgtEl>
                                      </p:cBhvr>
                                    </p:animEffect>
                                    <p:animScale>
                                      <p:cBhvr>
                                        <p:cTn id="33" dur="250" autoRev="1" fill="hold"/>
                                        <p:tgtEl>
                                          <p:spTgt spid="56"/>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nodeType="clickEffect">
                                  <p:stCondLst>
                                    <p:cond delay="0"/>
                                  </p:stCondLst>
                                  <p:childTnLst>
                                    <p:animEffect transition="out" filter="fade">
                                      <p:cBhvr>
                                        <p:cTn id="37" dur="500" tmFilter="0, 0; .2, .5; .8, .5; 1, 0"/>
                                        <p:tgtEl>
                                          <p:spTgt spid="62"/>
                                        </p:tgtEl>
                                      </p:cBhvr>
                                    </p:animEffect>
                                    <p:animScale>
                                      <p:cBhvr>
                                        <p:cTn id="38" dur="250" autoRev="1" fill="hold"/>
                                        <p:tgtEl>
                                          <p:spTgt spid="62"/>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nodeType="clickEffect">
                                  <p:stCondLst>
                                    <p:cond delay="0"/>
                                  </p:stCondLst>
                                  <p:childTnLst>
                                    <p:animEffect transition="out" filter="fade">
                                      <p:cBhvr>
                                        <p:cTn id="42" dur="500" tmFilter="0, 0; .2, .5; .8, .5; 1, 0"/>
                                        <p:tgtEl>
                                          <p:spTgt spid="59"/>
                                        </p:tgtEl>
                                      </p:cBhvr>
                                    </p:animEffect>
                                    <p:animScale>
                                      <p:cBhvr>
                                        <p:cTn id="43" dur="250" autoRev="1" fill="hold"/>
                                        <p:tgtEl>
                                          <p:spTgt spid="59"/>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nodeType="clickEffect">
                                  <p:stCondLst>
                                    <p:cond delay="0"/>
                                  </p:stCondLst>
                                  <p:childTnLst>
                                    <p:animEffect transition="out" filter="fade">
                                      <p:cBhvr>
                                        <p:cTn id="47" dur="500" tmFilter="0, 0; .2, .5; .8, .5; 1, 0"/>
                                        <p:tgtEl>
                                          <p:spTgt spid="65"/>
                                        </p:tgtEl>
                                      </p:cBhvr>
                                    </p:animEffect>
                                    <p:animScale>
                                      <p:cBhvr>
                                        <p:cTn id="48" dur="250" autoRev="1" fill="hold"/>
                                        <p:tgtEl>
                                          <p:spTgt spid="65"/>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nodeType="clickEffect">
                                  <p:stCondLst>
                                    <p:cond delay="0"/>
                                  </p:stCondLst>
                                  <p:childTnLst>
                                    <p:animEffect transition="out" filter="fade">
                                      <p:cBhvr>
                                        <p:cTn id="52" dur="500" tmFilter="0, 0; .2, .5; .8, .5; 1, 0"/>
                                        <p:tgtEl>
                                          <p:spTgt spid="68"/>
                                        </p:tgtEl>
                                      </p:cBhvr>
                                    </p:animEffect>
                                    <p:animScale>
                                      <p:cBhvr>
                                        <p:cTn id="53" dur="250" autoRev="1" fill="hold"/>
                                        <p:tgtEl>
                                          <p:spTgt spid="68"/>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26" presetClass="emph" presetSubtype="0" fill="hold" nodeType="clickEffect">
                                  <p:stCondLst>
                                    <p:cond delay="0"/>
                                  </p:stCondLst>
                                  <p:childTnLst>
                                    <p:animEffect transition="out" filter="fade">
                                      <p:cBhvr>
                                        <p:cTn id="57" dur="500" tmFilter="0, 0; .2, .5; .8, .5; 1, 0"/>
                                        <p:tgtEl>
                                          <p:spTgt spid="71"/>
                                        </p:tgtEl>
                                      </p:cBhvr>
                                    </p:animEffect>
                                    <p:animScale>
                                      <p:cBhvr>
                                        <p:cTn id="58" dur="250" autoRev="1" fill="hold"/>
                                        <p:tgtEl>
                                          <p:spTgt spid="7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42E06298-274B-4EFA-9210-9E389BF52D01}"/>
              </a:ext>
            </a:extLst>
          </p:cNvPr>
          <p:cNvPicPr>
            <a:picLocks noChangeAspect="1"/>
          </p:cNvPicPr>
          <p:nvPr/>
        </p:nvPicPr>
        <p:blipFill>
          <a:blip r:embed="rId3"/>
          <a:stretch>
            <a:fillRect/>
          </a:stretch>
        </p:blipFill>
        <p:spPr>
          <a:xfrm>
            <a:off x="1025786" y="1565421"/>
            <a:ext cx="22332427" cy="13013565"/>
          </a:xfrm>
          <a:prstGeom prst="rect">
            <a:avLst/>
          </a:prstGeom>
        </p:spPr>
      </p:pic>
      <p:grpSp>
        <p:nvGrpSpPr>
          <p:cNvPr id="28" name="그룹 27">
            <a:extLst>
              <a:ext uri="{FF2B5EF4-FFF2-40B4-BE49-F238E27FC236}">
                <a16:creationId xmlns:a16="http://schemas.microsoft.com/office/drawing/2014/main" id="{0976D044-A574-4116-A7C6-AD7E70A62563}"/>
              </a:ext>
            </a:extLst>
          </p:cNvPr>
          <p:cNvGrpSpPr/>
          <p:nvPr/>
        </p:nvGrpSpPr>
        <p:grpSpPr>
          <a:xfrm>
            <a:off x="4055060" y="2357367"/>
            <a:ext cx="6244062" cy="9466038"/>
            <a:chOff x="1579986" y="2335905"/>
            <a:chExt cx="7072604" cy="10614985"/>
          </a:xfrm>
        </p:grpSpPr>
        <p:sp>
          <p:nvSpPr>
            <p:cNvPr id="29" name="직사각형 28">
              <a:extLst>
                <a:ext uri="{FF2B5EF4-FFF2-40B4-BE49-F238E27FC236}">
                  <a16:creationId xmlns:a16="http://schemas.microsoft.com/office/drawing/2014/main" id="{1F1D80BC-27C3-45CB-945D-ECDF16937E50}"/>
                </a:ext>
              </a:extLst>
            </p:cNvPr>
            <p:cNvSpPr/>
            <p:nvPr/>
          </p:nvSpPr>
          <p:spPr>
            <a:xfrm>
              <a:off x="1579986" y="3041780"/>
              <a:ext cx="7072604" cy="9909110"/>
            </a:xfrm>
            <a:prstGeom prst="rect">
              <a:avLst/>
            </a:prstGeom>
            <a:noFill/>
            <a:ln w="5715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30" name="직사각형 29">
              <a:extLst>
                <a:ext uri="{FF2B5EF4-FFF2-40B4-BE49-F238E27FC236}">
                  <a16:creationId xmlns:a16="http://schemas.microsoft.com/office/drawing/2014/main" id="{21A9A42D-7635-45ED-BD16-C38898B8B9B3}"/>
                </a:ext>
              </a:extLst>
            </p:cNvPr>
            <p:cNvSpPr/>
            <p:nvPr/>
          </p:nvSpPr>
          <p:spPr>
            <a:xfrm>
              <a:off x="4221214" y="2335905"/>
              <a:ext cx="3470210" cy="533479"/>
            </a:xfrm>
            <a:prstGeom prst="rect">
              <a:avLst/>
            </a:prstGeom>
            <a:noFill/>
            <a:ln w="5715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800" b="1" i="0" u="none" strike="noStrike" cap="none" spc="-36" normalizeH="0" baseline="0" dirty="0">
                  <a:ln>
                    <a:noFill/>
                  </a:ln>
                  <a:solidFill>
                    <a:srgbClr val="C00000"/>
                  </a:solidFill>
                  <a:effectLst/>
                  <a:uFillTx/>
                  <a:latin typeface="+mn-lt"/>
                  <a:ea typeface="+mn-ea"/>
                  <a:cs typeface="+mn-cs"/>
                  <a:sym typeface="Circular Pro"/>
                </a:rPr>
                <a:t>솔루션 별 </a:t>
              </a:r>
              <a:r>
                <a:rPr lang="ko-KR" altLang="en-US" sz="2800" b="1" spc="-36" dirty="0">
                  <a:solidFill>
                    <a:srgbClr val="C00000"/>
                  </a:solidFill>
                </a:rPr>
                <a:t>현황</a:t>
              </a:r>
              <a:endParaRPr kumimoji="0" lang="ko-KR" altLang="en-US" sz="2800" b="1" i="0" u="none" strike="noStrike" cap="none" spc="-36" normalizeH="0" baseline="0" dirty="0">
                <a:ln>
                  <a:noFill/>
                </a:ln>
                <a:solidFill>
                  <a:srgbClr val="C00000"/>
                </a:solidFill>
                <a:effectLst/>
                <a:uFillTx/>
                <a:sym typeface="Circular Pro"/>
              </a:endParaRPr>
            </a:p>
          </p:txBody>
        </p:sp>
      </p:grpSp>
      <p:grpSp>
        <p:nvGrpSpPr>
          <p:cNvPr id="31" name="그룹 30">
            <a:extLst>
              <a:ext uri="{FF2B5EF4-FFF2-40B4-BE49-F238E27FC236}">
                <a16:creationId xmlns:a16="http://schemas.microsoft.com/office/drawing/2014/main" id="{9216E259-1DDC-4081-96F3-AC865CDEA368}"/>
              </a:ext>
            </a:extLst>
          </p:cNvPr>
          <p:cNvGrpSpPr/>
          <p:nvPr/>
        </p:nvGrpSpPr>
        <p:grpSpPr>
          <a:xfrm>
            <a:off x="10448516" y="2165981"/>
            <a:ext cx="6244062" cy="2568597"/>
            <a:chOff x="8789437" y="1881613"/>
            <a:chExt cx="6941975" cy="3623448"/>
          </a:xfrm>
        </p:grpSpPr>
        <p:sp>
          <p:nvSpPr>
            <p:cNvPr id="32" name="직사각형 31">
              <a:extLst>
                <a:ext uri="{FF2B5EF4-FFF2-40B4-BE49-F238E27FC236}">
                  <a16:creationId xmlns:a16="http://schemas.microsoft.com/office/drawing/2014/main" id="{B5E40869-1A2E-43D4-A874-87AE6302A424}"/>
                </a:ext>
              </a:extLst>
            </p:cNvPr>
            <p:cNvSpPr/>
            <p:nvPr/>
          </p:nvSpPr>
          <p:spPr>
            <a:xfrm>
              <a:off x="8789437" y="3041780"/>
              <a:ext cx="6941975" cy="2463281"/>
            </a:xfrm>
            <a:prstGeom prst="rect">
              <a:avLst/>
            </a:prstGeom>
            <a:noFill/>
            <a:ln w="5715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33" name="직사각형 32">
              <a:extLst>
                <a:ext uri="{FF2B5EF4-FFF2-40B4-BE49-F238E27FC236}">
                  <a16:creationId xmlns:a16="http://schemas.microsoft.com/office/drawing/2014/main" id="{27A5B716-07F9-4C5C-BD38-F8F57146CA96}"/>
                </a:ext>
              </a:extLst>
            </p:cNvPr>
            <p:cNvSpPr/>
            <p:nvPr/>
          </p:nvSpPr>
          <p:spPr>
            <a:xfrm>
              <a:off x="9017692" y="1881613"/>
              <a:ext cx="5327904" cy="1022093"/>
            </a:xfrm>
            <a:prstGeom prst="rect">
              <a:avLst/>
            </a:prstGeom>
            <a:noFill/>
            <a:ln w="5715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2800" b="1" spc="-36" dirty="0">
                  <a:solidFill>
                    <a:srgbClr val="C00000"/>
                  </a:solidFill>
                </a:rPr>
                <a:t>DEMO </a:t>
              </a:r>
              <a:r>
                <a:rPr lang="ko-KR" altLang="en-US" sz="2800" b="1" spc="-36" dirty="0">
                  <a:solidFill>
                    <a:srgbClr val="C00000"/>
                  </a:solidFill>
                </a:rPr>
                <a:t>프로젝트의 변경요청사항 담당자 별 현황</a:t>
              </a:r>
              <a:endParaRPr kumimoji="0" lang="ko-KR" altLang="en-US" sz="2800" b="1" i="0" u="none" strike="noStrike" cap="none" spc="-36" normalizeH="0" baseline="0" dirty="0">
                <a:ln>
                  <a:noFill/>
                </a:ln>
                <a:solidFill>
                  <a:srgbClr val="C00000"/>
                </a:solidFill>
                <a:effectLst/>
                <a:uFillTx/>
                <a:sym typeface="Circular Pro"/>
              </a:endParaRPr>
            </a:p>
          </p:txBody>
        </p:sp>
      </p:grpSp>
      <p:grpSp>
        <p:nvGrpSpPr>
          <p:cNvPr id="34" name="그룹 33">
            <a:extLst>
              <a:ext uri="{FF2B5EF4-FFF2-40B4-BE49-F238E27FC236}">
                <a16:creationId xmlns:a16="http://schemas.microsoft.com/office/drawing/2014/main" id="{55F29AC6-EFFA-4EC7-B863-F5F3EAFEFFE8}"/>
              </a:ext>
            </a:extLst>
          </p:cNvPr>
          <p:cNvGrpSpPr/>
          <p:nvPr/>
        </p:nvGrpSpPr>
        <p:grpSpPr>
          <a:xfrm>
            <a:off x="16841972" y="2277650"/>
            <a:ext cx="6037468" cy="9035394"/>
            <a:chOff x="15937465" y="2635747"/>
            <a:chExt cx="6941975" cy="5183305"/>
          </a:xfrm>
        </p:grpSpPr>
        <p:sp>
          <p:nvSpPr>
            <p:cNvPr id="35" name="직사각형 34">
              <a:extLst>
                <a:ext uri="{FF2B5EF4-FFF2-40B4-BE49-F238E27FC236}">
                  <a16:creationId xmlns:a16="http://schemas.microsoft.com/office/drawing/2014/main" id="{319C348D-3E53-4787-B7D5-A9688B25CC7E}"/>
                </a:ext>
              </a:extLst>
            </p:cNvPr>
            <p:cNvSpPr/>
            <p:nvPr/>
          </p:nvSpPr>
          <p:spPr>
            <a:xfrm>
              <a:off x="15937465" y="3049452"/>
              <a:ext cx="6941975" cy="4769600"/>
            </a:xfrm>
            <a:prstGeom prst="rect">
              <a:avLst/>
            </a:prstGeom>
            <a:noFill/>
            <a:ln w="5715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36" name="직사각형 35">
              <a:extLst>
                <a:ext uri="{FF2B5EF4-FFF2-40B4-BE49-F238E27FC236}">
                  <a16:creationId xmlns:a16="http://schemas.microsoft.com/office/drawing/2014/main" id="{B323E7E5-ADE4-4734-A64D-C6F5CAB02DF7}"/>
                </a:ext>
              </a:extLst>
            </p:cNvPr>
            <p:cNvSpPr/>
            <p:nvPr/>
          </p:nvSpPr>
          <p:spPr>
            <a:xfrm>
              <a:off x="15937465" y="2635747"/>
              <a:ext cx="3834034" cy="364374"/>
            </a:xfrm>
            <a:prstGeom prst="rect">
              <a:avLst/>
            </a:prstGeom>
            <a:noFill/>
            <a:ln w="5715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800" b="1" i="0" u="none" strike="noStrike" cap="none" spc="-36" normalizeH="0" baseline="0" dirty="0">
                  <a:ln>
                    <a:noFill/>
                  </a:ln>
                  <a:solidFill>
                    <a:srgbClr val="C00000"/>
                  </a:solidFill>
                  <a:effectLst/>
                  <a:uFillTx/>
                  <a:latin typeface="+mn-lt"/>
                  <a:ea typeface="+mn-ea"/>
                  <a:cs typeface="+mn-cs"/>
                  <a:sym typeface="Circular Pro"/>
                </a:rPr>
                <a:t>나에게 할당된 현황</a:t>
              </a:r>
              <a:endParaRPr kumimoji="0" lang="ko-KR" altLang="en-US" sz="2800" b="1" i="0" u="none" strike="noStrike" cap="none" spc="-36" normalizeH="0" baseline="0" dirty="0">
                <a:ln>
                  <a:noFill/>
                </a:ln>
                <a:solidFill>
                  <a:srgbClr val="C00000"/>
                </a:solidFill>
                <a:effectLst/>
                <a:uFillTx/>
                <a:sym typeface="Circular Pro"/>
              </a:endParaRPr>
            </a:p>
          </p:txBody>
        </p:sp>
      </p:grpSp>
      <p:grpSp>
        <p:nvGrpSpPr>
          <p:cNvPr id="37" name="그룹 36">
            <a:extLst>
              <a:ext uri="{FF2B5EF4-FFF2-40B4-BE49-F238E27FC236}">
                <a16:creationId xmlns:a16="http://schemas.microsoft.com/office/drawing/2014/main" id="{420F9FA5-FBDE-4338-83EB-4F399F9C2802}"/>
              </a:ext>
            </a:extLst>
          </p:cNvPr>
          <p:cNvGrpSpPr/>
          <p:nvPr/>
        </p:nvGrpSpPr>
        <p:grpSpPr>
          <a:xfrm>
            <a:off x="10448516" y="4845618"/>
            <a:ext cx="6244062" cy="8289346"/>
            <a:chOff x="8786720" y="5626360"/>
            <a:chExt cx="6941975" cy="3685592"/>
          </a:xfrm>
        </p:grpSpPr>
        <p:sp>
          <p:nvSpPr>
            <p:cNvPr id="38" name="직사각형 37">
              <a:extLst>
                <a:ext uri="{FF2B5EF4-FFF2-40B4-BE49-F238E27FC236}">
                  <a16:creationId xmlns:a16="http://schemas.microsoft.com/office/drawing/2014/main" id="{66A0F998-20B2-4887-AF7F-B8B3834156B5}"/>
                </a:ext>
              </a:extLst>
            </p:cNvPr>
            <p:cNvSpPr/>
            <p:nvPr/>
          </p:nvSpPr>
          <p:spPr>
            <a:xfrm>
              <a:off x="8786720" y="5626360"/>
              <a:ext cx="6941975" cy="3685592"/>
            </a:xfrm>
            <a:prstGeom prst="rect">
              <a:avLst/>
            </a:prstGeom>
            <a:noFill/>
            <a:ln w="5715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39" name="직사각형 38">
              <a:extLst>
                <a:ext uri="{FF2B5EF4-FFF2-40B4-BE49-F238E27FC236}">
                  <a16:creationId xmlns:a16="http://schemas.microsoft.com/office/drawing/2014/main" id="{0219C9DE-96EF-4EC7-8057-A37B7398481E}"/>
                </a:ext>
              </a:extLst>
            </p:cNvPr>
            <p:cNvSpPr/>
            <p:nvPr/>
          </p:nvSpPr>
          <p:spPr>
            <a:xfrm>
              <a:off x="9338657" y="6942360"/>
              <a:ext cx="4215576" cy="237194"/>
            </a:xfrm>
            <a:prstGeom prst="rect">
              <a:avLst/>
            </a:prstGeom>
            <a:noFill/>
            <a:ln w="5715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ko-KR" altLang="en-US" sz="2800" b="1" spc="-36" dirty="0">
                  <a:solidFill>
                    <a:srgbClr val="C00000"/>
                  </a:solidFill>
                </a:rPr>
                <a:t>날짜 </a:t>
              </a:r>
              <a:r>
                <a:rPr lang="ko-KR" altLang="en-US" sz="2800" b="1" spc="-36">
                  <a:solidFill>
                    <a:srgbClr val="C00000"/>
                  </a:solidFill>
                </a:rPr>
                <a:t>별 소스 수정 내역</a:t>
              </a:r>
              <a:endParaRPr kumimoji="0" lang="ko-KR" altLang="en-US" sz="2800" b="1" i="0" u="none" strike="noStrike" cap="none" spc="-36" normalizeH="0" baseline="0" dirty="0">
                <a:ln>
                  <a:noFill/>
                </a:ln>
                <a:solidFill>
                  <a:srgbClr val="C00000"/>
                </a:solidFill>
                <a:effectLst/>
                <a:uFillTx/>
                <a:sym typeface="Circular Pro"/>
              </a:endParaRPr>
            </a:p>
          </p:txBody>
        </p:sp>
      </p:grpSp>
      <p:sp>
        <p:nvSpPr>
          <p:cNvPr id="40" name="직사각형 39">
            <a:extLst>
              <a:ext uri="{FF2B5EF4-FFF2-40B4-BE49-F238E27FC236}">
                <a16:creationId xmlns:a16="http://schemas.microsoft.com/office/drawing/2014/main" id="{A7E18CEF-0928-4370-9289-63E71A13E93E}"/>
              </a:ext>
            </a:extLst>
          </p:cNvPr>
          <p:cNvSpPr/>
          <p:nvPr/>
        </p:nvSpPr>
        <p:spPr>
          <a:xfrm>
            <a:off x="7782587" y="964973"/>
            <a:ext cx="10116516"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solidFill>
                  <a:schemeClr val="tx1"/>
                </a:solidFill>
                <a:hlinkClick r:id="rId4">
                  <a:extLst>
                    <a:ext uri="{A12FA001-AC4F-418D-AE19-62706E023703}">
                      <ahyp:hlinkClr xmlns:ahyp="http://schemas.microsoft.com/office/drawing/2018/hyperlinkcolor" val="tx"/>
                    </a:ext>
                  </a:extLst>
                </a:hlinkClick>
              </a:rPr>
              <a:t>http://ubuntu.heejeong.com/jira/secure/Dashboard.jspa</a:t>
            </a:r>
            <a:endParaRPr kumimoji="0" lang="ko-KR" altLang="en-US" sz="2400" b="1" i="0" strike="noStrike" cap="none" spc="-36" normalizeH="0" baseline="0" dirty="0">
              <a:ln>
                <a:noFill/>
              </a:ln>
              <a:solidFill>
                <a:schemeClr val="tx1"/>
              </a:solidFill>
              <a:effectLst/>
              <a:uFillTx/>
              <a:sym typeface="Circular Pro"/>
            </a:endParaRPr>
          </a:p>
        </p:txBody>
      </p:sp>
    </p:spTree>
    <p:extLst>
      <p:ext uri="{BB962C8B-B14F-4D97-AF65-F5344CB8AC3E}">
        <p14:creationId xmlns:p14="http://schemas.microsoft.com/office/powerpoint/2010/main" val="11231886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 xmlns:ma14="http://schemas.microsoft.com/office/mac/drawingml/2011/main"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83501" y="11236282"/>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dirty="0"/>
              <a:t>한</a:t>
            </a:r>
            <a:endParaRPr dirty="0"/>
          </a:p>
        </p:txBody>
      </p:sp>
      <p:sp>
        <p:nvSpPr>
          <p:cNvPr id="13" name="Talking Point…">
            <a:extLst>
              <a:ext uri="{FF2B5EF4-FFF2-40B4-BE49-F238E27FC236}">
                <a16:creationId xmlns:a16="http://schemas.microsoft.com/office/drawing/2014/main" id="{49E47D4F-EC20-4E5C-AA43-59DE42BF035A}"/>
              </a:ext>
            </a:extLst>
          </p:cNvPr>
          <p:cNvSpPr txBox="1">
            <a:spLocks/>
          </p:cNvSpPr>
          <p:nvPr/>
        </p:nvSpPr>
        <p:spPr>
          <a:xfrm>
            <a:off x="8290594" y="865976"/>
            <a:ext cx="14886647" cy="12209111"/>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857250" indent="-857250" algn="l" hangingPunct="1">
              <a:buFont typeface="Wingdings" panose="05000000000000000000" pitchFamily="2" charset="2"/>
              <a:buChar char="v"/>
              <a:defRPr sz="6000" spc="-59">
                <a:solidFill>
                  <a:srgbClr val="253858"/>
                </a:solidFill>
              </a:defRPr>
            </a:pPr>
            <a:r>
              <a:rPr lang="en-US" sz="6600" b="1" spc="-59" dirty="0">
                <a:solidFill>
                  <a:srgbClr val="253858"/>
                </a:solidFill>
              </a:rPr>
              <a:t>Project Role</a:t>
            </a:r>
            <a:endParaRPr lang="en-US" sz="3000" b="1"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sz="5400" b="1" spc="-59" dirty="0">
                <a:solidFill>
                  <a:srgbClr val="253858"/>
                </a:solidFill>
              </a:rPr>
              <a:t>Kind of Project Roles</a:t>
            </a:r>
          </a:p>
          <a:p>
            <a:pPr marL="685800" indent="-685800" algn="l" hangingPunct="1">
              <a:buFontTx/>
              <a:buChar char="-"/>
              <a:defRPr sz="6000" spc="-59">
                <a:solidFill>
                  <a:srgbClr val="253858"/>
                </a:solidFill>
              </a:defRPr>
            </a:pPr>
            <a:r>
              <a:rPr lang="ko-KR" altLang="en-US" sz="3200" b="1" spc="-59" dirty="0">
                <a:solidFill>
                  <a:srgbClr val="253858"/>
                </a:solidFill>
              </a:rPr>
              <a:t>현업 담당자</a:t>
            </a:r>
            <a:r>
              <a:rPr lang="en-US" altLang="ko-KR" sz="3200" spc="-59" dirty="0">
                <a:solidFill>
                  <a:srgbClr val="253858"/>
                </a:solidFill>
              </a:rPr>
              <a:t>(Reporters), </a:t>
            </a:r>
            <a:r>
              <a:rPr lang="ko-KR" altLang="en-US" sz="3200" b="1" spc="-59" dirty="0">
                <a:solidFill>
                  <a:srgbClr val="253858"/>
                </a:solidFill>
              </a:rPr>
              <a:t>유지보수 관리자</a:t>
            </a:r>
            <a:r>
              <a:rPr lang="en-US" altLang="ko-KR" sz="3200" spc="-59" dirty="0">
                <a:solidFill>
                  <a:srgbClr val="253858"/>
                </a:solidFill>
              </a:rPr>
              <a:t>(Maintenancers), </a:t>
            </a:r>
            <a:r>
              <a:rPr lang="ko-KR" altLang="en-US" sz="3200" b="1" spc="-59" dirty="0">
                <a:solidFill>
                  <a:srgbClr val="253858"/>
                </a:solidFill>
              </a:rPr>
              <a:t>유지보수 담당자</a:t>
            </a:r>
            <a:r>
              <a:rPr lang="en-US" altLang="ko-KR" sz="3200" spc="-59" dirty="0">
                <a:solidFill>
                  <a:srgbClr val="253858"/>
                </a:solidFill>
              </a:rPr>
              <a:t>(Developers), </a:t>
            </a:r>
            <a:r>
              <a:rPr lang="ko-KR" altLang="en-US" sz="3200" b="1" spc="-59" dirty="0">
                <a:solidFill>
                  <a:srgbClr val="253858"/>
                </a:solidFill>
              </a:rPr>
              <a:t>리뷰 담당자</a:t>
            </a:r>
            <a:r>
              <a:rPr lang="en-US" altLang="ko-KR" sz="3200" spc="-59" dirty="0">
                <a:solidFill>
                  <a:srgbClr val="253858"/>
                </a:solidFill>
              </a:rPr>
              <a:t>(Reviewers), </a:t>
            </a:r>
            <a:r>
              <a:rPr lang="ko-KR" altLang="en-US" sz="3200" b="1" spc="-59" dirty="0">
                <a:solidFill>
                  <a:srgbClr val="253858"/>
                </a:solidFill>
              </a:rPr>
              <a:t>빌드</a:t>
            </a:r>
            <a:r>
              <a:rPr lang="en-US" altLang="ko-KR" sz="3200" b="1" spc="-59" dirty="0">
                <a:solidFill>
                  <a:srgbClr val="253858"/>
                </a:solidFill>
              </a:rPr>
              <a:t>/</a:t>
            </a:r>
            <a:r>
              <a:rPr lang="ko-KR" altLang="en-US" sz="3200" b="1" spc="-59" dirty="0">
                <a:solidFill>
                  <a:srgbClr val="253858"/>
                </a:solidFill>
              </a:rPr>
              <a:t>배포 담당자</a:t>
            </a:r>
            <a:r>
              <a:rPr lang="en-US" altLang="ko-KR" sz="3200" spc="-59" dirty="0">
                <a:solidFill>
                  <a:srgbClr val="253858"/>
                </a:solidFill>
              </a:rPr>
              <a:t>(Deployers)</a:t>
            </a:r>
          </a:p>
          <a:p>
            <a:pPr algn="l" hangingPunct="1">
              <a:defRPr sz="6000" spc="-59">
                <a:solidFill>
                  <a:srgbClr val="253858"/>
                </a:solidFill>
              </a:defRPr>
            </a:pPr>
            <a:endParaRPr lang="en-US" sz="3000" b="1"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sz="5400" b="1" spc="-59" dirty="0">
                <a:solidFill>
                  <a:srgbClr val="253858"/>
                </a:solidFill>
              </a:rPr>
              <a:t>Reporters</a:t>
            </a:r>
          </a:p>
          <a:p>
            <a:pPr marL="685800" indent="-685800" algn="l" hangingPunct="1">
              <a:buFontTx/>
              <a:buChar char="-"/>
              <a:defRPr sz="6000" spc="-59">
                <a:solidFill>
                  <a:srgbClr val="253858"/>
                </a:solidFill>
              </a:defRPr>
            </a:pPr>
            <a:r>
              <a:rPr lang="ko-KR" altLang="en-US" sz="3600" spc="-59" dirty="0">
                <a:solidFill>
                  <a:srgbClr val="253858"/>
                </a:solidFill>
              </a:rPr>
              <a:t>요구사항</a:t>
            </a:r>
            <a:r>
              <a:rPr lang="en-US" sz="3600" spc="-59" dirty="0">
                <a:solidFill>
                  <a:srgbClr val="253858"/>
                </a:solidFill>
              </a:rPr>
              <a:t> </a:t>
            </a:r>
            <a:r>
              <a:rPr lang="ko-KR" altLang="en-US" sz="3600" spc="-59" dirty="0">
                <a:solidFill>
                  <a:srgbClr val="253858"/>
                </a:solidFill>
              </a:rPr>
              <a:t>정의서 작성</a:t>
            </a:r>
            <a:r>
              <a:rPr lang="en-US" altLang="ko-KR" sz="3600" spc="-59" dirty="0">
                <a:solidFill>
                  <a:srgbClr val="253858"/>
                </a:solidFill>
              </a:rPr>
              <a:t>(</a:t>
            </a:r>
            <a:r>
              <a:rPr lang="ko-KR" altLang="en-US" sz="3600" spc="-59" dirty="0">
                <a:solidFill>
                  <a:srgbClr val="253858"/>
                </a:solidFill>
              </a:rPr>
              <a:t>페이지 생성</a:t>
            </a:r>
            <a:r>
              <a:rPr lang="en-US" altLang="ko-KR" sz="3600" spc="-59" dirty="0">
                <a:solidFill>
                  <a:srgbClr val="253858"/>
                </a:solidFill>
              </a:rPr>
              <a:t>), </a:t>
            </a:r>
            <a:r>
              <a:rPr lang="ko-KR" altLang="en-US" sz="3600" spc="-59" dirty="0">
                <a:solidFill>
                  <a:srgbClr val="253858"/>
                </a:solidFill>
              </a:rPr>
              <a:t>유지보수 관리자 지정</a:t>
            </a:r>
            <a:endParaRPr lang="en-US" altLang="ko-KR" sz="3600" spc="-59" dirty="0">
              <a:solidFill>
                <a:srgbClr val="253858"/>
              </a:solidFill>
            </a:endParaRPr>
          </a:p>
          <a:p>
            <a:pPr marL="685800" indent="-685800" algn="l" hangingPunct="1">
              <a:buFontTx/>
              <a:buChar char="-"/>
              <a:defRPr sz="6000" spc="-59">
                <a:solidFill>
                  <a:srgbClr val="253858"/>
                </a:solidFill>
              </a:defRPr>
            </a:pPr>
            <a:endParaRPr lang="en-US" sz="3000" b="1"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sz="5400" b="1" spc="-59" dirty="0">
                <a:solidFill>
                  <a:srgbClr val="253858"/>
                </a:solidFill>
              </a:rPr>
              <a:t>Maintenancers</a:t>
            </a:r>
          </a:p>
          <a:p>
            <a:pPr marL="685800" indent="-685800" algn="l" hangingPunct="1">
              <a:buFontTx/>
              <a:buChar char="-"/>
              <a:defRPr sz="6000" spc="-59">
                <a:solidFill>
                  <a:srgbClr val="253858"/>
                </a:solidFill>
              </a:defRPr>
            </a:pPr>
            <a:r>
              <a:rPr lang="ko-KR" altLang="en-US" sz="3600" spc="-59" dirty="0">
                <a:solidFill>
                  <a:srgbClr val="253858"/>
                </a:solidFill>
              </a:rPr>
              <a:t>변경 요청서 작성</a:t>
            </a:r>
            <a:r>
              <a:rPr lang="en-US" altLang="ko-KR" sz="3600" spc="-59" dirty="0">
                <a:solidFill>
                  <a:srgbClr val="253858"/>
                </a:solidFill>
              </a:rPr>
              <a:t>(</a:t>
            </a:r>
            <a:r>
              <a:rPr lang="ko-KR" altLang="en-US" sz="3600" spc="-59" dirty="0">
                <a:solidFill>
                  <a:srgbClr val="253858"/>
                </a:solidFill>
              </a:rPr>
              <a:t>이슈 생성</a:t>
            </a:r>
            <a:r>
              <a:rPr lang="en-US" altLang="ko-KR" sz="3600" spc="-59" dirty="0">
                <a:solidFill>
                  <a:srgbClr val="253858"/>
                </a:solidFill>
              </a:rPr>
              <a:t>), </a:t>
            </a:r>
            <a:r>
              <a:rPr lang="ko-KR" altLang="en-US" sz="3600" spc="-59" dirty="0">
                <a:solidFill>
                  <a:srgbClr val="253858"/>
                </a:solidFill>
              </a:rPr>
              <a:t>유지보수 담당자 지정</a:t>
            </a:r>
            <a:endParaRPr lang="en-US" altLang="ko-KR" sz="3600" spc="-59" dirty="0">
              <a:solidFill>
                <a:srgbClr val="253858"/>
              </a:solidFill>
            </a:endParaRPr>
          </a:p>
          <a:p>
            <a:pPr marL="685800" indent="-685800" algn="l" hangingPunct="1">
              <a:buFontTx/>
              <a:buChar char="-"/>
              <a:defRPr sz="6000" spc="-59">
                <a:solidFill>
                  <a:srgbClr val="253858"/>
                </a:solidFill>
              </a:defRPr>
            </a:pPr>
            <a:endParaRPr lang="en-US" sz="3000" b="1"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sz="5400" b="1" spc="-59" dirty="0">
                <a:solidFill>
                  <a:srgbClr val="253858"/>
                </a:solidFill>
              </a:rPr>
              <a:t>Developers</a:t>
            </a:r>
          </a:p>
          <a:p>
            <a:pPr marL="685800" indent="-685800" algn="l" hangingPunct="1">
              <a:buFontTx/>
              <a:buChar char="-"/>
              <a:defRPr sz="6000" spc="-59">
                <a:solidFill>
                  <a:srgbClr val="253858"/>
                </a:solidFill>
              </a:defRPr>
            </a:pPr>
            <a:r>
              <a:rPr lang="en-US" sz="3600" spc="-59" dirty="0">
                <a:solidFill>
                  <a:srgbClr val="253858"/>
                </a:solidFill>
              </a:rPr>
              <a:t>Repository</a:t>
            </a:r>
            <a:r>
              <a:rPr lang="ko-KR" altLang="en-US" sz="3600" spc="-59" dirty="0">
                <a:solidFill>
                  <a:srgbClr val="253858"/>
                </a:solidFill>
              </a:rPr>
              <a:t>에서 </a:t>
            </a:r>
            <a:r>
              <a:rPr lang="en-US" sz="3600" spc="-59" dirty="0">
                <a:solidFill>
                  <a:srgbClr val="253858"/>
                </a:solidFill>
              </a:rPr>
              <a:t>Branch</a:t>
            </a:r>
            <a:r>
              <a:rPr lang="ko-KR" altLang="en-US" sz="3600" spc="-59" dirty="0">
                <a:solidFill>
                  <a:srgbClr val="253858"/>
                </a:solidFill>
              </a:rPr>
              <a:t> 생성 후 작업 후에 리뷰 </a:t>
            </a:r>
            <a:r>
              <a:rPr lang="en-US" altLang="ko-KR" sz="3600" spc="-59" dirty="0">
                <a:solidFill>
                  <a:srgbClr val="253858"/>
                </a:solidFill>
              </a:rPr>
              <a:t>or </a:t>
            </a:r>
            <a:r>
              <a:rPr lang="ko-KR" altLang="en-US" sz="3600" spc="-59" dirty="0">
                <a:solidFill>
                  <a:srgbClr val="253858"/>
                </a:solidFill>
              </a:rPr>
              <a:t>배포 요청</a:t>
            </a:r>
            <a:endParaRPr lang="en-US" altLang="ko-KR" sz="3600" spc="-59" dirty="0">
              <a:solidFill>
                <a:srgbClr val="253858"/>
              </a:solidFill>
            </a:endParaRPr>
          </a:p>
          <a:p>
            <a:pPr marL="685800" indent="-685800" algn="l" hangingPunct="1">
              <a:buFontTx/>
              <a:buChar char="-"/>
              <a:defRPr sz="6000" spc="-59">
                <a:solidFill>
                  <a:srgbClr val="253858"/>
                </a:solidFill>
              </a:defRPr>
            </a:pPr>
            <a:endParaRPr lang="en-US" sz="3000" b="1"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sz="5400" b="1" spc="-59" dirty="0">
                <a:solidFill>
                  <a:srgbClr val="253858"/>
                </a:solidFill>
              </a:rPr>
              <a:t>Reviewers</a:t>
            </a:r>
          </a:p>
          <a:p>
            <a:pPr marL="685800" indent="-685800" algn="l" hangingPunct="1">
              <a:buFontTx/>
              <a:buChar char="-"/>
              <a:defRPr sz="6000" spc="-59">
                <a:solidFill>
                  <a:srgbClr val="253858"/>
                </a:solidFill>
              </a:defRPr>
            </a:pPr>
            <a:r>
              <a:rPr lang="ko-KR" altLang="en-US" sz="3600" spc="-59" dirty="0">
                <a:solidFill>
                  <a:srgbClr val="253858"/>
                </a:solidFill>
              </a:rPr>
              <a:t>리뷰요청이 들어오면 소스코드 검증 후 리뷰</a:t>
            </a:r>
            <a:endParaRPr lang="en-US" altLang="ko-KR" sz="3600" spc="-59" dirty="0">
              <a:solidFill>
                <a:srgbClr val="253858"/>
              </a:solidFill>
            </a:endParaRPr>
          </a:p>
          <a:p>
            <a:pPr marL="685800" indent="-685800" algn="l" hangingPunct="1">
              <a:buFontTx/>
              <a:buChar char="-"/>
              <a:defRPr sz="6000" spc="-59">
                <a:solidFill>
                  <a:srgbClr val="253858"/>
                </a:solidFill>
              </a:defRPr>
            </a:pPr>
            <a:endParaRPr lang="en-US" sz="3000" b="1"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sz="5400" b="1" spc="-59" dirty="0">
                <a:solidFill>
                  <a:srgbClr val="253858"/>
                </a:solidFill>
              </a:rPr>
              <a:t>Deployers</a:t>
            </a:r>
          </a:p>
          <a:p>
            <a:pPr marL="685800" indent="-685800" algn="l" hangingPunct="1">
              <a:buFontTx/>
              <a:buChar char="-"/>
              <a:defRPr sz="6000" spc="-59">
                <a:solidFill>
                  <a:srgbClr val="253858"/>
                </a:solidFill>
              </a:defRPr>
            </a:pPr>
            <a:r>
              <a:rPr lang="ko-KR" altLang="en-US" sz="3600" spc="-59" dirty="0">
                <a:solidFill>
                  <a:srgbClr val="253858"/>
                </a:solidFill>
              </a:rPr>
              <a:t>배포요청이 들어오면 빌드 후</a:t>
            </a:r>
            <a:r>
              <a:rPr lang="en-US" altLang="ko-KR" sz="3600" spc="-59" dirty="0">
                <a:solidFill>
                  <a:srgbClr val="253858"/>
                </a:solidFill>
              </a:rPr>
              <a:t>, </a:t>
            </a:r>
            <a:r>
              <a:rPr lang="ko-KR" altLang="en-US" sz="3600" spc="-59" dirty="0">
                <a:solidFill>
                  <a:srgbClr val="253858"/>
                </a:solidFill>
              </a:rPr>
              <a:t>배포</a:t>
            </a:r>
            <a:endParaRPr lang="en-US" sz="3600" spc="-59" dirty="0">
              <a:solidFill>
                <a:srgbClr val="253858"/>
              </a:solidFill>
            </a:endParaRPr>
          </a:p>
        </p:txBody>
      </p:sp>
      <p:sp>
        <p:nvSpPr>
          <p:cNvPr id="24" name="Clarify usage">
            <a:extLst>
              <a:ext uri="{FF2B5EF4-FFF2-40B4-BE49-F238E27FC236}">
                <a16:creationId xmlns:a16="http://schemas.microsoft.com/office/drawing/2014/main" id="{D7991560-1B72-4046-9213-58FDBD929779}"/>
              </a:ext>
            </a:extLst>
          </p:cNvPr>
          <p:cNvSpPr>
            <a:spLocks noGrp="1"/>
          </p:cNvSpPr>
          <p:nvPr>
            <p:ph type="body" idx="13"/>
          </p:nvPr>
        </p:nvSpPr>
        <p:spPr>
          <a:xfrm>
            <a:off x="568096" y="2054353"/>
            <a:ext cx="5378332" cy="1252265"/>
          </a:xfrm>
          <a:prstGeom prst="rect">
            <a:avLst/>
          </a:prstGeom>
        </p:spPr>
        <p:txBody>
          <a:bodyPr/>
          <a:lstStyle/>
          <a:p>
            <a:r>
              <a:rPr lang="en-US" sz="7200" dirty="0"/>
              <a:t>Project</a:t>
            </a:r>
          </a:p>
        </p:txBody>
      </p:sp>
      <p:sp>
        <p:nvSpPr>
          <p:cNvPr id="25" name="Which is which">
            <a:extLst>
              <a:ext uri="{FF2B5EF4-FFF2-40B4-BE49-F238E27FC236}">
                <a16:creationId xmlns:a16="http://schemas.microsoft.com/office/drawing/2014/main" id="{BAE3D008-BD10-4171-BBE8-8FE9332426D7}"/>
              </a:ext>
            </a:extLst>
          </p:cNvPr>
          <p:cNvSpPr>
            <a:spLocks noGrp="1"/>
          </p:cNvSpPr>
          <p:nvPr>
            <p:ph type="body" idx="14"/>
          </p:nvPr>
        </p:nvSpPr>
        <p:spPr>
          <a:xfrm>
            <a:off x="951339" y="5210536"/>
            <a:ext cx="4606674" cy="975266"/>
          </a:xfrm>
          <a:prstGeom prst="rect">
            <a:avLst/>
          </a:prstGeom>
        </p:spPr>
        <p:txBody>
          <a:bodyPr/>
          <a:lstStyle>
            <a:lvl1pPr>
              <a:defRPr b="0"/>
            </a:lvl1pPr>
          </a:lstStyle>
          <a:p>
            <a:r>
              <a:rPr lang="en-US" sz="5400" dirty="0"/>
              <a:t>Project settings</a:t>
            </a:r>
            <a:endParaRPr sz="5400" dirty="0"/>
          </a:p>
        </p:txBody>
      </p:sp>
      <p:sp>
        <p:nvSpPr>
          <p:cNvPr id="26" name="Multi-Use">
            <a:extLst>
              <a:ext uri="{FF2B5EF4-FFF2-40B4-BE49-F238E27FC236}">
                <a16:creationId xmlns:a16="http://schemas.microsoft.com/office/drawing/2014/main" id="{42A35B1B-A843-4F1A-8827-324A3EBC9756}"/>
              </a:ext>
            </a:extLst>
          </p:cNvPr>
          <p:cNvSpPr>
            <a:spLocks noGrp="1"/>
          </p:cNvSpPr>
          <p:nvPr>
            <p:ph type="body" idx="15"/>
          </p:nvPr>
        </p:nvSpPr>
        <p:spPr>
          <a:xfrm>
            <a:off x="484481" y="7166880"/>
            <a:ext cx="5378331" cy="975266"/>
          </a:xfrm>
          <a:prstGeom prst="rect">
            <a:avLst/>
          </a:prstGeom>
        </p:spPr>
        <p:txBody>
          <a:bodyPr/>
          <a:lstStyle>
            <a:lvl1pPr>
              <a:defRPr b="1"/>
            </a:lvl1pPr>
          </a:lstStyle>
          <a:p>
            <a:r>
              <a:rPr lang="en-US" sz="5400" b="0" dirty="0"/>
              <a:t>Workflow</a:t>
            </a:r>
            <a:endParaRPr sz="5400" b="0" dirty="0"/>
          </a:p>
        </p:txBody>
      </p:sp>
      <p:sp>
        <p:nvSpPr>
          <p:cNvPr id="27" name="Multi-Use">
            <a:extLst>
              <a:ext uri="{FF2B5EF4-FFF2-40B4-BE49-F238E27FC236}">
                <a16:creationId xmlns:a16="http://schemas.microsoft.com/office/drawing/2014/main" id="{FFA9F595-14E8-4A61-B253-1C3F47E9F4C0}"/>
              </a:ext>
            </a:extLst>
          </p:cNvPr>
          <p:cNvSpPr txBox="1">
            <a:spLocks/>
          </p:cNvSpPr>
          <p:nvPr/>
        </p:nvSpPr>
        <p:spPr>
          <a:xfrm>
            <a:off x="789281" y="9123225"/>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dirty="0"/>
              <a:t>Dashboard</a:t>
            </a:r>
          </a:p>
        </p:txBody>
      </p:sp>
      <p:sp>
        <p:nvSpPr>
          <p:cNvPr id="28" name="Multi-Use">
            <a:extLst>
              <a:ext uri="{FF2B5EF4-FFF2-40B4-BE49-F238E27FC236}">
                <a16:creationId xmlns:a16="http://schemas.microsoft.com/office/drawing/2014/main" id="{E0D070A0-D9A9-4923-9695-C278A5B7825A}"/>
              </a:ext>
            </a:extLst>
          </p:cNvPr>
          <p:cNvSpPr txBox="1">
            <a:spLocks/>
          </p:cNvSpPr>
          <p:nvPr/>
        </p:nvSpPr>
        <p:spPr>
          <a:xfrm>
            <a:off x="870310" y="11079570"/>
            <a:ext cx="4768732" cy="97526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altLang="ko-KR" sz="5400" dirty="0"/>
              <a:t>Project Role </a:t>
            </a:r>
          </a:p>
        </p:txBody>
      </p:sp>
      <p:grpSp>
        <p:nvGrpSpPr>
          <p:cNvPr id="16" name="그룹">
            <a:extLst>
              <a:ext uri="{FF2B5EF4-FFF2-40B4-BE49-F238E27FC236}">
                <a16:creationId xmlns:a16="http://schemas.microsoft.com/office/drawing/2014/main" id="{00A33A04-E98A-47BA-90B6-356FB6B5714C}"/>
              </a:ext>
            </a:extLst>
          </p:cNvPr>
          <p:cNvGrpSpPr/>
          <p:nvPr/>
        </p:nvGrpSpPr>
        <p:grpSpPr>
          <a:xfrm>
            <a:off x="20711693" y="9610858"/>
            <a:ext cx="3380201" cy="3497589"/>
            <a:chOff x="0" y="0"/>
            <a:chExt cx="5278327" cy="5461632"/>
          </a:xfrm>
        </p:grpSpPr>
        <p:pic>
          <p:nvPicPr>
            <p:cNvPr id="17" name="pasted-image.pdf" descr="pasted-image.pdf">
              <a:extLst>
                <a:ext uri="{FF2B5EF4-FFF2-40B4-BE49-F238E27FC236}">
                  <a16:creationId xmlns:a16="http://schemas.microsoft.com/office/drawing/2014/main" id="{B5D7EAA3-6039-413E-9776-4FF916C72B60}"/>
                </a:ext>
              </a:extLst>
            </p:cNvPr>
            <p:cNvPicPr>
              <a:picLocks noChangeAspect="1"/>
            </p:cNvPicPr>
            <p:nvPr/>
          </p:nvPicPr>
          <p:blipFill>
            <a:blip r:embed="rId3"/>
            <a:srcRect/>
            <a:stretch>
              <a:fillRect/>
            </a:stretch>
          </p:blipFill>
          <p:spPr>
            <a:xfrm>
              <a:off x="2928827" y="3086618"/>
              <a:ext cx="2349501" cy="2349501"/>
            </a:xfrm>
            <a:prstGeom prst="rect">
              <a:avLst/>
            </a:prstGeom>
            <a:ln w="12700" cap="flat">
              <a:noFill/>
              <a:miter lim="400000"/>
            </a:ln>
            <a:effectLst/>
          </p:spPr>
        </p:pic>
        <p:pic>
          <p:nvPicPr>
            <p:cNvPr id="18" name="pasted-image.pdf" descr="pasted-image.pdf">
              <a:extLst>
                <a:ext uri="{FF2B5EF4-FFF2-40B4-BE49-F238E27FC236}">
                  <a16:creationId xmlns:a16="http://schemas.microsoft.com/office/drawing/2014/main" id="{8291EA60-73F2-426A-A4BA-2F053797F89E}"/>
                </a:ext>
              </a:extLst>
            </p:cNvPr>
            <p:cNvPicPr>
              <a:picLocks noChangeAspect="1"/>
            </p:cNvPicPr>
            <p:nvPr/>
          </p:nvPicPr>
          <p:blipFill>
            <a:blip r:embed="rId4"/>
            <a:stretch>
              <a:fillRect/>
            </a:stretch>
          </p:blipFill>
          <p:spPr>
            <a:xfrm>
              <a:off x="0" y="3112131"/>
              <a:ext cx="2349500" cy="2349501"/>
            </a:xfrm>
            <a:prstGeom prst="rect">
              <a:avLst/>
            </a:prstGeom>
            <a:ln w="12700" cap="flat">
              <a:noFill/>
              <a:miter lim="400000"/>
            </a:ln>
            <a:effectLst/>
          </p:spPr>
        </p:pic>
        <p:pic>
          <p:nvPicPr>
            <p:cNvPr id="19" name="pasted-image.pdf" descr="pasted-image.pdf">
              <a:extLst>
                <a:ext uri="{FF2B5EF4-FFF2-40B4-BE49-F238E27FC236}">
                  <a16:creationId xmlns:a16="http://schemas.microsoft.com/office/drawing/2014/main" id="{0F432CBB-741C-4437-A901-4A7A1679C89D}"/>
                </a:ext>
              </a:extLst>
            </p:cNvPr>
            <p:cNvPicPr>
              <a:picLocks noChangeAspect="1"/>
            </p:cNvPicPr>
            <p:nvPr/>
          </p:nvPicPr>
          <p:blipFill>
            <a:blip r:embed="rId5"/>
            <a:stretch>
              <a:fillRect/>
            </a:stretch>
          </p:blipFill>
          <p:spPr>
            <a:xfrm>
              <a:off x="1464159" y="3112132"/>
              <a:ext cx="2349501" cy="2349501"/>
            </a:xfrm>
            <a:prstGeom prst="rect">
              <a:avLst/>
            </a:prstGeom>
            <a:ln w="12700" cap="flat">
              <a:noFill/>
              <a:miter lim="400000"/>
            </a:ln>
            <a:effectLst/>
          </p:spPr>
        </p:pic>
        <p:pic>
          <p:nvPicPr>
            <p:cNvPr id="20" name="pasted-image.pdf" descr="pasted-image.pdf">
              <a:extLst>
                <a:ext uri="{FF2B5EF4-FFF2-40B4-BE49-F238E27FC236}">
                  <a16:creationId xmlns:a16="http://schemas.microsoft.com/office/drawing/2014/main" id="{FD6F5D27-3853-449B-BBC4-C67249D151D5}"/>
                </a:ext>
              </a:extLst>
            </p:cNvPr>
            <p:cNvPicPr>
              <a:picLocks noChangeAspect="1"/>
            </p:cNvPicPr>
            <p:nvPr/>
          </p:nvPicPr>
          <p:blipFill>
            <a:blip r:embed="rId6"/>
            <a:stretch>
              <a:fillRect/>
            </a:stretch>
          </p:blipFill>
          <p:spPr>
            <a:xfrm>
              <a:off x="1201145" y="0"/>
              <a:ext cx="3194698" cy="2722817"/>
            </a:xfrm>
            <a:prstGeom prst="rect">
              <a:avLst/>
            </a:prstGeom>
            <a:ln w="12700" cap="flat">
              <a:noFill/>
              <a:miter lim="400000"/>
            </a:ln>
            <a:effectLst/>
          </p:spPr>
        </p:pic>
      </p:grpSp>
    </p:spTree>
    <p:extLst>
      <p:ext uri="{BB962C8B-B14F-4D97-AF65-F5344CB8AC3E}">
        <p14:creationId xmlns:p14="http://schemas.microsoft.com/office/powerpoint/2010/main" val="141620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67B4CE1-0424-4FDA-834F-35ED29C1533F}"/>
              </a:ext>
            </a:extLst>
          </p:cNvPr>
          <p:cNvSpPr>
            <a:spLocks noGrp="1"/>
          </p:cNvSpPr>
          <p:nvPr>
            <p:ph type="body" sz="half" idx="13"/>
          </p:nvPr>
        </p:nvSpPr>
        <p:spPr>
          <a:xfrm>
            <a:off x="1695136" y="5375543"/>
            <a:ext cx="20993727" cy="4719241"/>
          </a:xfrm>
        </p:spPr>
        <p:txBody>
          <a:bodyPr/>
          <a:lstStyle/>
          <a:p>
            <a:r>
              <a:rPr lang="en-US" altLang="ko-KR" dirty="0"/>
              <a:t>Demonstration according to roles</a:t>
            </a:r>
          </a:p>
          <a:p>
            <a:pPr marL="1143000" indent="-1143000">
              <a:buAutoNum type="arabicPeriod"/>
            </a:pPr>
            <a:r>
              <a:rPr lang="en-US" altLang="ko-KR" sz="6000" b="0" dirty="0">
                <a:solidFill>
                  <a:schemeClr val="tx1"/>
                </a:solidFill>
              </a:rPr>
              <a:t>Requirement for simulation</a:t>
            </a:r>
          </a:p>
          <a:p>
            <a:pPr marL="1143000" indent="-1143000">
              <a:buAutoNum type="arabicPeriod"/>
            </a:pPr>
            <a:r>
              <a:rPr lang="en-US" altLang="ko-KR" sz="6000" b="0" dirty="0">
                <a:solidFill>
                  <a:schemeClr val="tx1"/>
                </a:solidFill>
              </a:rPr>
              <a:t>Simulation according to Reporters, Maintenancers, Developers, Reviewers, Deployers</a:t>
            </a:r>
          </a:p>
        </p:txBody>
      </p:sp>
      <p:sp>
        <p:nvSpPr>
          <p:cNvPr id="3" name="텍스트 개체 틀 2">
            <a:extLst>
              <a:ext uri="{FF2B5EF4-FFF2-40B4-BE49-F238E27FC236}">
                <a16:creationId xmlns:a16="http://schemas.microsoft.com/office/drawing/2014/main" id="{7EA6650C-D7A9-4237-A130-9B4BEE468F66}"/>
              </a:ext>
            </a:extLst>
          </p:cNvPr>
          <p:cNvSpPr>
            <a:spLocks noGrp="1"/>
          </p:cNvSpPr>
          <p:nvPr>
            <p:ph type="body" sz="quarter" idx="14"/>
          </p:nvPr>
        </p:nvSpPr>
        <p:spPr>
          <a:xfrm>
            <a:off x="1698321" y="1016396"/>
            <a:ext cx="20828001" cy="841256"/>
          </a:xfrm>
        </p:spPr>
        <p:txBody>
          <a:bodyPr/>
          <a:lstStyle/>
          <a:p>
            <a:r>
              <a:rPr lang="en-US" altLang="ko-KR" b="1" dirty="0"/>
              <a:t>DEMO Project</a:t>
            </a:r>
            <a:endParaRPr lang="ko-KR" altLang="en-US" b="1" dirty="0"/>
          </a:p>
        </p:txBody>
      </p:sp>
      <p:pic>
        <p:nvPicPr>
          <p:cNvPr id="10" name="Artboard 1.pdf" descr="Artboard 1.pdf">
            <a:extLst>
              <a:ext uri="{FF2B5EF4-FFF2-40B4-BE49-F238E27FC236}">
                <a16:creationId xmlns:a16="http://schemas.microsoft.com/office/drawing/2014/main" id="{70398C9D-5CBD-4BBC-A7F9-318C53AEA93F}"/>
              </a:ext>
            </a:extLst>
          </p:cNvPr>
          <p:cNvPicPr>
            <a:picLocks noChangeAspect="1"/>
          </p:cNvPicPr>
          <p:nvPr/>
        </p:nvPicPr>
        <p:blipFill>
          <a:blip r:embed="rId3"/>
          <a:stretch>
            <a:fillRect/>
          </a:stretch>
        </p:blipFill>
        <p:spPr>
          <a:xfrm>
            <a:off x="6125611" y="671938"/>
            <a:ext cx="1979729" cy="1697304"/>
          </a:xfrm>
          <a:prstGeom prst="rect">
            <a:avLst/>
          </a:prstGeom>
          <a:ln w="12700">
            <a:miter lim="400000"/>
          </a:ln>
        </p:spPr>
      </p:pic>
    </p:spTree>
    <p:extLst>
      <p:ext uri="{BB962C8B-B14F-4D97-AF65-F5344CB8AC3E}">
        <p14:creationId xmlns:p14="http://schemas.microsoft.com/office/powerpoint/2010/main" val="13357991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 name="Context"/>
          <p:cNvSpPr>
            <a:spLocks noGrp="1"/>
          </p:cNvSpPr>
          <p:nvPr>
            <p:ph type="body" idx="13"/>
          </p:nvPr>
        </p:nvSpPr>
        <p:spPr>
          <a:xfrm>
            <a:off x="1698321" y="1016396"/>
            <a:ext cx="20828001" cy="841256"/>
          </a:xfrm>
          <a:prstGeom prst="rect">
            <a:avLst/>
          </a:prstGeom>
        </p:spPr>
        <p:txBody>
          <a:bodyPr/>
          <a:lstStyle/>
          <a:p>
            <a:r>
              <a:rPr lang="en-US" b="1" dirty="0"/>
              <a:t>Requirement for simulation</a:t>
            </a:r>
            <a:endParaRPr b="1" dirty="0"/>
          </a:p>
        </p:txBody>
      </p:sp>
      <p:sp>
        <p:nvSpPr>
          <p:cNvPr id="1741" name="Please remember…"/>
          <p:cNvSpPr>
            <a:spLocks noGrp="1"/>
          </p:cNvSpPr>
          <p:nvPr>
            <p:ph type="body" idx="19"/>
          </p:nvPr>
        </p:nvSpPr>
        <p:spPr>
          <a:prstGeom prst="rect">
            <a:avLst/>
          </a:prstGeom>
        </p:spPr>
        <p:txBody>
          <a:bodyPr/>
          <a:lstStyle/>
          <a:p>
            <a:pPr marL="0" indent="0" algn="l" defTabSz="825500">
              <a:spcBef>
                <a:spcPts val="0"/>
              </a:spcBef>
              <a:buSzTx/>
              <a:buNone/>
              <a:defRPr sz="6000" spc="-59"/>
            </a:pPr>
            <a:r>
              <a:t>Please remember</a:t>
            </a:r>
          </a:p>
          <a:p>
            <a:pPr marL="0" indent="0" algn="l" defTabSz="825500">
              <a:spcBef>
                <a:spcPts val="0"/>
              </a:spcBef>
              <a:buSzTx/>
              <a:buNone/>
              <a:defRPr sz="3600" b="0" spc="-36"/>
            </a:pPr>
            <a:r>
              <a:t>You don’t always need the line or text at all.</a:t>
            </a:r>
          </a:p>
        </p:txBody>
      </p:sp>
      <p:sp>
        <p:nvSpPr>
          <p:cNvPr id="1743" name="Please remember…"/>
          <p:cNvSpPr/>
          <p:nvPr/>
        </p:nvSpPr>
        <p:spPr>
          <a:xfrm>
            <a:off x="12526399" y="5592697"/>
            <a:ext cx="9144001" cy="1651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defRPr sz="6000" b="1" spc="-59">
                <a:solidFill>
                  <a:srgbClr val="FFFFFF"/>
                </a:solidFill>
              </a:defRPr>
            </a:pPr>
            <a:r>
              <a:rPr dirty="0"/>
              <a:t>Please remember</a:t>
            </a:r>
          </a:p>
          <a:p>
            <a:pPr>
              <a:defRPr sz="3600" spc="-36">
                <a:solidFill>
                  <a:srgbClr val="FFFFFF"/>
                </a:solidFill>
              </a:defRPr>
            </a:pPr>
            <a:r>
              <a:rPr dirty="0"/>
              <a:t>You don’t always need the line or text at all.</a:t>
            </a:r>
          </a:p>
        </p:txBody>
      </p:sp>
      <p:pic>
        <p:nvPicPr>
          <p:cNvPr id="6" name="그림 5">
            <a:extLst>
              <a:ext uri="{FF2B5EF4-FFF2-40B4-BE49-F238E27FC236}">
                <a16:creationId xmlns:a16="http://schemas.microsoft.com/office/drawing/2014/main" id="{B7EB68A7-3D56-4B88-9DD1-CC6CBD3ED677}"/>
              </a:ext>
            </a:extLst>
          </p:cNvPr>
          <p:cNvPicPr>
            <a:picLocks noChangeAspect="1"/>
          </p:cNvPicPr>
          <p:nvPr/>
        </p:nvPicPr>
        <p:blipFill>
          <a:blip r:embed="rId3"/>
          <a:stretch>
            <a:fillRect/>
          </a:stretch>
        </p:blipFill>
        <p:spPr>
          <a:xfrm>
            <a:off x="8073100" y="3057205"/>
            <a:ext cx="16321502" cy="10709235"/>
          </a:xfrm>
          <a:prstGeom prst="rect">
            <a:avLst/>
          </a:prstGeom>
        </p:spPr>
      </p:pic>
      <p:sp>
        <p:nvSpPr>
          <p:cNvPr id="18" name="직사각형 17">
            <a:extLst>
              <a:ext uri="{FF2B5EF4-FFF2-40B4-BE49-F238E27FC236}">
                <a16:creationId xmlns:a16="http://schemas.microsoft.com/office/drawing/2014/main" id="{5738685C-7402-49CB-9FFE-F78CCAB6D7C8}"/>
              </a:ext>
            </a:extLst>
          </p:cNvPr>
          <p:cNvSpPr/>
          <p:nvPr/>
        </p:nvSpPr>
        <p:spPr>
          <a:xfrm>
            <a:off x="13985544" y="2493123"/>
            <a:ext cx="10116516"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solidFill>
                  <a:schemeClr val="tx1"/>
                </a:solidFill>
                <a:hlinkClick r:id="rId4">
                  <a:extLst>
                    <a:ext uri="{A12FA001-AC4F-418D-AE19-62706E023703}">
                      <ahyp:hlinkClr xmlns:ahyp="http://schemas.microsoft.com/office/drawing/2018/hyperlinkcolor" val="tx"/>
                    </a:ext>
                  </a:extLst>
                </a:hlinkClick>
              </a:rPr>
              <a:t>http://ubuntu.heejeong.com/</a:t>
            </a:r>
            <a:endParaRPr kumimoji="0" lang="ko-KR" altLang="en-US" sz="2400" b="1" i="0" strike="noStrike" cap="none" spc="-36" normalizeH="0" baseline="0" dirty="0">
              <a:ln>
                <a:noFill/>
              </a:ln>
              <a:solidFill>
                <a:schemeClr val="tx1"/>
              </a:solidFill>
              <a:effectLst/>
              <a:uFillTx/>
              <a:sym typeface="Circular Pro"/>
            </a:endParaRPr>
          </a:p>
        </p:txBody>
      </p:sp>
      <p:pic>
        <p:nvPicPr>
          <p:cNvPr id="5" name="그림 4">
            <a:extLst>
              <a:ext uri="{FF2B5EF4-FFF2-40B4-BE49-F238E27FC236}">
                <a16:creationId xmlns:a16="http://schemas.microsoft.com/office/drawing/2014/main" id="{8A8EA8CA-79E6-4602-83E7-1F2C6E7A4C99}"/>
              </a:ext>
            </a:extLst>
          </p:cNvPr>
          <p:cNvPicPr>
            <a:picLocks noChangeAspect="1"/>
          </p:cNvPicPr>
          <p:nvPr/>
        </p:nvPicPr>
        <p:blipFill>
          <a:blip r:embed="rId5"/>
          <a:stretch>
            <a:fillRect/>
          </a:stretch>
        </p:blipFill>
        <p:spPr>
          <a:xfrm>
            <a:off x="8073100" y="3039018"/>
            <a:ext cx="16310900" cy="11110999"/>
          </a:xfrm>
          <a:prstGeom prst="rect">
            <a:avLst/>
          </a:prstGeom>
        </p:spPr>
      </p:pic>
      <p:sp>
        <p:nvSpPr>
          <p:cNvPr id="13" name="Talking Point…">
            <a:extLst>
              <a:ext uri="{FF2B5EF4-FFF2-40B4-BE49-F238E27FC236}">
                <a16:creationId xmlns:a16="http://schemas.microsoft.com/office/drawing/2014/main" id="{EE47AF59-3A65-4468-84E8-5966D54C16E9}"/>
              </a:ext>
            </a:extLst>
          </p:cNvPr>
          <p:cNvSpPr txBox="1">
            <a:spLocks/>
          </p:cNvSpPr>
          <p:nvPr/>
        </p:nvSpPr>
        <p:spPr>
          <a:xfrm>
            <a:off x="790526" y="2965047"/>
            <a:ext cx="7044219" cy="9039012"/>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857250" indent="-857250" algn="l" hangingPunct="1">
              <a:buFont typeface="Wingdings" panose="05000000000000000000" pitchFamily="2" charset="2"/>
              <a:buChar char="v"/>
              <a:defRPr sz="6000" spc="-59">
                <a:solidFill>
                  <a:srgbClr val="253858"/>
                </a:solidFill>
              </a:defRPr>
            </a:pPr>
            <a:r>
              <a:rPr lang="en-US" sz="4500" b="1" spc="-59" dirty="0">
                <a:solidFill>
                  <a:srgbClr val="253858"/>
                </a:solidFill>
              </a:rPr>
              <a:t>Demo</a:t>
            </a:r>
            <a:r>
              <a:rPr lang="ko-KR" altLang="en-US" sz="4500" b="1" spc="-59" dirty="0">
                <a:solidFill>
                  <a:srgbClr val="253858"/>
                </a:solidFill>
              </a:rPr>
              <a:t> </a:t>
            </a:r>
            <a:r>
              <a:rPr lang="en-US" altLang="ko-KR" sz="4500" b="1" spc="-59" dirty="0">
                <a:solidFill>
                  <a:srgbClr val="253858"/>
                </a:solidFill>
              </a:rPr>
              <a:t>sites</a:t>
            </a:r>
          </a:p>
          <a:p>
            <a:pPr marL="857250" indent="-857250" algn="l" hangingPunct="1">
              <a:buFontTx/>
              <a:buChar char="-"/>
              <a:defRPr sz="6000" spc="-59">
                <a:solidFill>
                  <a:srgbClr val="253858"/>
                </a:solidFill>
              </a:defRPr>
            </a:pPr>
            <a:r>
              <a:rPr lang="ko-KR" altLang="en-US" sz="2800" spc="-59" dirty="0">
                <a:solidFill>
                  <a:srgbClr val="253858"/>
                </a:solidFill>
              </a:rPr>
              <a:t>데모를 위해 리눅스에 호스팅 된 사이트</a:t>
            </a:r>
            <a:endParaRPr lang="en-US" altLang="ko-KR" sz="2800" spc="-59" dirty="0">
              <a:solidFill>
                <a:srgbClr val="253858"/>
              </a:solidFill>
            </a:endParaRPr>
          </a:p>
          <a:p>
            <a:pPr marL="857250" indent="-857250" algn="l" hangingPunct="1">
              <a:buFontTx/>
              <a:buChar char="-"/>
              <a:defRPr sz="6000" spc="-59">
                <a:solidFill>
                  <a:srgbClr val="253858"/>
                </a:solidFill>
              </a:defRPr>
            </a:pPr>
            <a:r>
              <a:rPr lang="en-US" altLang="ko-KR" sz="2800" spc="-59" dirty="0">
                <a:solidFill>
                  <a:srgbClr val="253858"/>
                </a:solidFill>
              </a:rPr>
              <a:t>Header: ALM System, Production, Contact</a:t>
            </a:r>
          </a:p>
          <a:p>
            <a:pPr marL="857250" indent="-857250" algn="l" hangingPunct="1">
              <a:buFontTx/>
              <a:buChar char="-"/>
              <a:defRPr sz="6000" spc="-59">
                <a:solidFill>
                  <a:srgbClr val="253858"/>
                </a:solidFill>
              </a:defRPr>
            </a:pPr>
            <a:endParaRPr lang="en-US" altLang="ko-KR" sz="4500" b="1" spc="-59" dirty="0">
              <a:solidFill>
                <a:srgbClr val="253858"/>
              </a:solidFill>
            </a:endParaRPr>
          </a:p>
          <a:p>
            <a:pPr marL="857250" indent="-857250" algn="l" hangingPunct="1">
              <a:buFont typeface="Wingdings" panose="05000000000000000000" pitchFamily="2" charset="2"/>
              <a:buChar char="v"/>
              <a:defRPr sz="6000" spc="-59">
                <a:solidFill>
                  <a:srgbClr val="253858"/>
                </a:solidFill>
              </a:defRPr>
            </a:pPr>
            <a:r>
              <a:rPr lang="en-US" altLang="ko-KR" sz="4500" b="1" spc="-59" dirty="0">
                <a:solidFill>
                  <a:srgbClr val="253858"/>
                </a:solidFill>
              </a:rPr>
              <a:t>ALM</a:t>
            </a:r>
            <a:r>
              <a:rPr lang="ko-KR" altLang="en-US" sz="4500" b="1" spc="-59" dirty="0">
                <a:solidFill>
                  <a:srgbClr val="253858"/>
                </a:solidFill>
              </a:rPr>
              <a:t> </a:t>
            </a:r>
            <a:r>
              <a:rPr lang="en-US" altLang="ko-KR" sz="4500" b="1" spc="-59" dirty="0">
                <a:solidFill>
                  <a:srgbClr val="253858"/>
                </a:solidFill>
              </a:rPr>
              <a:t>System</a:t>
            </a:r>
          </a:p>
          <a:p>
            <a:pPr marL="857250" indent="-857250" algn="l" hangingPunct="1">
              <a:buFontTx/>
              <a:buChar char="-"/>
              <a:defRPr sz="6000" spc="-59">
                <a:solidFill>
                  <a:srgbClr val="253858"/>
                </a:solidFill>
              </a:defRPr>
            </a:pPr>
            <a:r>
              <a:rPr lang="en-US" altLang="ko-KR" sz="2800" spc="-59" dirty="0">
                <a:solidFill>
                  <a:srgbClr val="253858"/>
                </a:solidFill>
              </a:rPr>
              <a:t>ALM</a:t>
            </a:r>
            <a:r>
              <a:rPr lang="ko-KR" altLang="en-US" sz="2800" spc="-59" dirty="0">
                <a:solidFill>
                  <a:srgbClr val="253858"/>
                </a:solidFill>
              </a:rPr>
              <a:t> </a:t>
            </a:r>
            <a:r>
              <a:rPr lang="en-US" altLang="ko-KR" sz="2800" spc="-59" dirty="0">
                <a:solidFill>
                  <a:srgbClr val="253858"/>
                </a:solidFill>
              </a:rPr>
              <a:t>System</a:t>
            </a:r>
            <a:r>
              <a:rPr lang="ko-KR" altLang="en-US" sz="2800" spc="-59" dirty="0">
                <a:solidFill>
                  <a:srgbClr val="253858"/>
                </a:solidFill>
              </a:rPr>
              <a:t>에 대해 설명</a:t>
            </a:r>
            <a:endParaRPr lang="en-US" altLang="ko-KR" sz="2800" spc="-59" dirty="0">
              <a:solidFill>
                <a:srgbClr val="253858"/>
              </a:solidFill>
            </a:endParaRPr>
          </a:p>
          <a:p>
            <a:pPr marL="857250" indent="-857250" algn="l" hangingPunct="1">
              <a:buFontTx/>
              <a:buChar char="-"/>
              <a:defRPr sz="6000" spc="-59">
                <a:solidFill>
                  <a:srgbClr val="253858"/>
                </a:solidFill>
              </a:defRPr>
            </a:pPr>
            <a:r>
              <a:rPr lang="en-US" altLang="ko-KR" sz="2800" spc="-59" dirty="0">
                <a:solidFill>
                  <a:srgbClr val="253858"/>
                </a:solidFill>
              </a:rPr>
              <a:t>ALM </a:t>
            </a:r>
            <a:r>
              <a:rPr lang="ko-KR" altLang="en-US" sz="2800" spc="-59" dirty="0">
                <a:solidFill>
                  <a:srgbClr val="253858"/>
                </a:solidFill>
              </a:rPr>
              <a:t>모델에 따른 솔루션 매핑</a:t>
            </a:r>
            <a:endParaRPr lang="en-US" altLang="ko-KR" sz="2800" spc="-59" dirty="0">
              <a:solidFill>
                <a:srgbClr val="253858"/>
              </a:solidFill>
            </a:endParaRPr>
          </a:p>
          <a:p>
            <a:pPr marL="857250" indent="-857250" algn="l" hangingPunct="1">
              <a:buFontTx/>
              <a:buChar char="-"/>
              <a:defRPr sz="6000" spc="-59">
                <a:solidFill>
                  <a:srgbClr val="253858"/>
                </a:solidFill>
              </a:defRPr>
            </a:pPr>
            <a:endParaRPr lang="en-US" altLang="ko-KR" sz="4500" b="1" spc="-59" dirty="0">
              <a:solidFill>
                <a:srgbClr val="253858"/>
              </a:solidFill>
            </a:endParaRPr>
          </a:p>
          <a:p>
            <a:pPr marL="857250" indent="-857250" algn="l" hangingPunct="1">
              <a:buFont typeface="Wingdings" panose="05000000000000000000" pitchFamily="2" charset="2"/>
              <a:buChar char="v"/>
              <a:defRPr sz="6000" spc="-59">
                <a:solidFill>
                  <a:srgbClr val="253858"/>
                </a:solidFill>
              </a:defRPr>
            </a:pPr>
            <a:r>
              <a:rPr lang="en-US" altLang="ko-KR" sz="4500" b="1" spc="-59" dirty="0">
                <a:solidFill>
                  <a:srgbClr val="253858"/>
                </a:solidFill>
              </a:rPr>
              <a:t>Production</a:t>
            </a:r>
          </a:p>
          <a:p>
            <a:pPr marL="857250" indent="-857250" algn="l" hangingPunct="1">
              <a:buFontTx/>
              <a:buChar char="-"/>
              <a:defRPr sz="6000" spc="-59">
                <a:solidFill>
                  <a:srgbClr val="253858"/>
                </a:solidFill>
              </a:defRPr>
            </a:pPr>
            <a:r>
              <a:rPr lang="ko-KR" altLang="en-US" sz="2800" spc="-59" dirty="0">
                <a:solidFill>
                  <a:srgbClr val="253858"/>
                </a:solidFill>
              </a:rPr>
              <a:t>시스템 구축에 사용한 </a:t>
            </a:r>
            <a:r>
              <a:rPr lang="en-US" altLang="ko-KR" sz="2800" spc="-59" dirty="0">
                <a:solidFill>
                  <a:srgbClr val="253858"/>
                </a:solidFill>
              </a:rPr>
              <a:t>Atlassian </a:t>
            </a:r>
            <a:r>
              <a:rPr lang="ko-KR" altLang="en-US" sz="2800" spc="-59" dirty="0">
                <a:solidFill>
                  <a:srgbClr val="253858"/>
                </a:solidFill>
              </a:rPr>
              <a:t>제품</a:t>
            </a:r>
            <a:endParaRPr lang="en-US" altLang="ko-KR" sz="2800" spc="-59" dirty="0">
              <a:solidFill>
                <a:srgbClr val="253858"/>
              </a:solidFill>
            </a:endParaRPr>
          </a:p>
          <a:p>
            <a:pPr marL="857250" indent="-857250" algn="l" hangingPunct="1">
              <a:buFontTx/>
              <a:buChar char="-"/>
              <a:defRPr sz="6000" spc="-59">
                <a:solidFill>
                  <a:srgbClr val="253858"/>
                </a:solidFill>
              </a:defRPr>
            </a:pPr>
            <a:r>
              <a:rPr lang="ko-KR" altLang="en-US" sz="2800" spc="-59" dirty="0">
                <a:solidFill>
                  <a:srgbClr val="253858"/>
                </a:solidFill>
              </a:rPr>
              <a:t>제품에 대한 설명</a:t>
            </a:r>
            <a:endParaRPr lang="en-US" altLang="ko-KR" sz="2800" spc="-59" dirty="0">
              <a:solidFill>
                <a:srgbClr val="253858"/>
              </a:solidFill>
            </a:endParaRPr>
          </a:p>
          <a:p>
            <a:pPr marL="857250" indent="-857250" algn="l" hangingPunct="1">
              <a:buFontTx/>
              <a:buChar char="-"/>
              <a:defRPr sz="6000" spc="-59">
                <a:solidFill>
                  <a:srgbClr val="253858"/>
                </a:solidFill>
              </a:defRPr>
            </a:pPr>
            <a:endParaRPr lang="en-US" altLang="ko-KR" sz="2800" spc="-59" dirty="0">
              <a:solidFill>
                <a:srgbClr val="253858"/>
              </a:solidFill>
            </a:endParaRPr>
          </a:p>
          <a:p>
            <a:pPr marL="857250" indent="-857250" algn="l" hangingPunct="1">
              <a:buFont typeface="Wingdings" panose="05000000000000000000" pitchFamily="2" charset="2"/>
              <a:buChar char="v"/>
              <a:defRPr sz="6000" spc="-59">
                <a:solidFill>
                  <a:srgbClr val="253858"/>
                </a:solidFill>
              </a:defRPr>
            </a:pPr>
            <a:r>
              <a:rPr lang="en-US" altLang="ko-KR" sz="4500" b="1" spc="-59" dirty="0">
                <a:solidFill>
                  <a:srgbClr val="253858"/>
                </a:solidFill>
              </a:rPr>
              <a:t>Requirements</a:t>
            </a:r>
          </a:p>
          <a:p>
            <a:pPr marL="857250" indent="-857250" algn="l" hangingPunct="1">
              <a:buFontTx/>
              <a:buChar char="-"/>
              <a:defRPr sz="6000" spc="-59">
                <a:solidFill>
                  <a:srgbClr val="253858"/>
                </a:solidFill>
              </a:defRPr>
            </a:pPr>
            <a:r>
              <a:rPr lang="ko-KR" altLang="en-US" sz="2800" spc="-59" dirty="0">
                <a:solidFill>
                  <a:srgbClr val="253858"/>
                </a:solidFill>
              </a:rPr>
              <a:t>제품에 대한 설명은 나와있으나</a:t>
            </a:r>
            <a:r>
              <a:rPr lang="en-US" altLang="ko-KR" sz="2800" spc="-59" dirty="0">
                <a:solidFill>
                  <a:srgbClr val="253858"/>
                </a:solidFill>
              </a:rPr>
              <a:t>, </a:t>
            </a:r>
            <a:r>
              <a:rPr lang="ko-KR" altLang="en-US" sz="2800" spc="-59" dirty="0">
                <a:solidFill>
                  <a:srgbClr val="253858"/>
                </a:solidFill>
              </a:rPr>
              <a:t>사진이 없으니 어떠한 형태인지 알기 어렵다</a:t>
            </a:r>
            <a:r>
              <a:rPr lang="en-US" altLang="ko-KR" sz="2800" spc="-59" dirty="0">
                <a:solidFill>
                  <a:srgbClr val="253858"/>
                </a:solidFill>
              </a:rPr>
              <a:t>. </a:t>
            </a:r>
            <a:r>
              <a:rPr lang="ko-KR" altLang="en-US" sz="2800" b="1" spc="-59" dirty="0">
                <a:solidFill>
                  <a:srgbClr val="253858"/>
                </a:solidFill>
              </a:rPr>
              <a:t>제품에 따라 사진이 추가</a:t>
            </a:r>
            <a:r>
              <a:rPr lang="ko-KR" altLang="en-US" sz="2800" spc="-59" dirty="0">
                <a:solidFill>
                  <a:srgbClr val="253858"/>
                </a:solidFill>
              </a:rPr>
              <a:t>되었으면 좋겠다</a:t>
            </a:r>
            <a:r>
              <a:rPr lang="en-US" altLang="ko-KR" sz="2800" spc="-59" dirty="0">
                <a:solidFill>
                  <a:srgbClr val="253858"/>
                </a:solidFill>
              </a:rPr>
              <a:t>.</a:t>
            </a:r>
            <a:r>
              <a:rPr lang="ko-KR" altLang="en-US" sz="2800" spc="-59" dirty="0">
                <a:solidFill>
                  <a:srgbClr val="253858"/>
                </a:solidFill>
              </a:rPr>
              <a:t> </a:t>
            </a:r>
            <a:endParaRPr lang="en-US" altLang="ko-KR" sz="2800" spc="-59" dirty="0">
              <a:solidFill>
                <a:srgbClr val="253858"/>
              </a:solidFill>
            </a:endParaRPr>
          </a:p>
        </p:txBody>
      </p:sp>
    </p:spTree>
    <p:extLst>
      <p:ext uri="{BB962C8B-B14F-4D97-AF65-F5344CB8AC3E}">
        <p14:creationId xmlns:p14="http://schemas.microsoft.com/office/powerpoint/2010/main" val="295935838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 name="Context"/>
          <p:cNvSpPr>
            <a:spLocks noGrp="1"/>
          </p:cNvSpPr>
          <p:nvPr>
            <p:ph type="body" idx="13"/>
          </p:nvPr>
        </p:nvSpPr>
        <p:spPr>
          <a:xfrm>
            <a:off x="1698321" y="1016396"/>
            <a:ext cx="20828001" cy="841256"/>
          </a:xfrm>
          <a:prstGeom prst="rect">
            <a:avLst/>
          </a:prstGeom>
        </p:spPr>
        <p:txBody>
          <a:bodyPr/>
          <a:lstStyle/>
          <a:p>
            <a:r>
              <a:rPr lang="en-US" b="1" dirty="0"/>
              <a:t>Reporters</a:t>
            </a:r>
            <a:endParaRPr b="1" dirty="0"/>
          </a:p>
        </p:txBody>
      </p:sp>
      <p:sp>
        <p:nvSpPr>
          <p:cNvPr id="1738" name="Usage…"/>
          <p:cNvSpPr>
            <a:spLocks noGrp="1"/>
          </p:cNvSpPr>
          <p:nvPr>
            <p:ph type="body" idx="16"/>
          </p:nvPr>
        </p:nvSpPr>
        <p:spPr>
          <a:xfrm>
            <a:off x="1779989" y="3305086"/>
            <a:ext cx="5080001" cy="2133918"/>
          </a:xfrm>
          <a:prstGeom prst="rect">
            <a:avLst/>
          </a:prstGeom>
        </p:spPr>
        <p:txBody>
          <a:bodyPr/>
          <a:lstStyle/>
          <a:p>
            <a:pPr marL="0" indent="0" algn="l" defTabSz="825500">
              <a:spcBef>
                <a:spcPts val="0"/>
              </a:spcBef>
              <a:buSzTx/>
              <a:buNone/>
              <a:defRPr sz="4800" spc="-48">
                <a:solidFill>
                  <a:srgbClr val="253858"/>
                </a:solidFill>
              </a:defRPr>
            </a:pPr>
            <a:r>
              <a:rPr lang="en-US" altLang="ko-KR" dirty="0"/>
              <a:t>Report in page</a:t>
            </a:r>
            <a:endParaRPr lang="en-US" dirty="0"/>
          </a:p>
          <a:p>
            <a:pPr marL="0" indent="0" algn="l" defTabSz="825500">
              <a:spcBef>
                <a:spcPts val="0"/>
              </a:spcBef>
              <a:buSzTx/>
              <a:buNone/>
              <a:defRPr sz="2800" b="0" spc="-28">
                <a:solidFill>
                  <a:srgbClr val="091E42"/>
                </a:solidFill>
              </a:defRPr>
            </a:pPr>
            <a:r>
              <a:rPr lang="en-US" dirty="0"/>
              <a:t>Report what you want to change in confluence page using ‘</a:t>
            </a:r>
            <a:r>
              <a:rPr lang="ko-KR" altLang="en-US" dirty="0"/>
              <a:t>요구사항 정의서</a:t>
            </a:r>
            <a:r>
              <a:rPr lang="en-US" dirty="0"/>
              <a:t>’ templates</a:t>
            </a:r>
          </a:p>
        </p:txBody>
      </p:sp>
      <p:sp>
        <p:nvSpPr>
          <p:cNvPr id="1739" name="Call-outs…"/>
          <p:cNvSpPr>
            <a:spLocks noGrp="1"/>
          </p:cNvSpPr>
          <p:nvPr>
            <p:ph type="body" idx="17"/>
          </p:nvPr>
        </p:nvSpPr>
        <p:spPr>
          <a:xfrm>
            <a:off x="1779989" y="6418197"/>
            <a:ext cx="5367260" cy="2133918"/>
          </a:xfrm>
          <a:prstGeom prst="rect">
            <a:avLst/>
          </a:prstGeom>
        </p:spPr>
        <p:txBody>
          <a:bodyPr/>
          <a:lstStyle/>
          <a:p>
            <a:pPr marL="0" indent="0" algn="l" defTabSz="825500">
              <a:spcBef>
                <a:spcPts val="0"/>
              </a:spcBef>
              <a:buSzTx/>
              <a:buNone/>
              <a:defRPr sz="4800" spc="-48">
                <a:solidFill>
                  <a:srgbClr val="253858"/>
                </a:solidFill>
              </a:defRPr>
            </a:pPr>
            <a:r>
              <a:rPr lang="en-US" sz="4800" dirty="0"/>
              <a:t>Contact with partner</a:t>
            </a:r>
          </a:p>
          <a:p>
            <a:pPr marL="0" indent="0" algn="l" defTabSz="825500">
              <a:spcBef>
                <a:spcPts val="0"/>
              </a:spcBef>
              <a:buSzTx/>
              <a:buNone/>
              <a:defRPr sz="2800" b="0" spc="-28">
                <a:solidFill>
                  <a:srgbClr val="091E42"/>
                </a:solidFill>
              </a:defRPr>
            </a:pPr>
            <a:r>
              <a:rPr lang="en-US" dirty="0"/>
              <a:t>You can refer to the PIC(Person in charge) </a:t>
            </a:r>
            <a:r>
              <a:rPr lang="en-US" altLang="ko-KR" sz="2800" b="0" dirty="0"/>
              <a:t>in the persons concerned column</a:t>
            </a:r>
            <a:endParaRPr lang="en-US" dirty="0"/>
          </a:p>
        </p:txBody>
      </p:sp>
      <p:sp>
        <p:nvSpPr>
          <p:cNvPr id="1741" name="Please remember…"/>
          <p:cNvSpPr>
            <a:spLocks noGrp="1"/>
          </p:cNvSpPr>
          <p:nvPr>
            <p:ph type="body" idx="19"/>
          </p:nvPr>
        </p:nvSpPr>
        <p:spPr>
          <a:prstGeom prst="rect">
            <a:avLst/>
          </a:prstGeom>
        </p:spPr>
        <p:txBody>
          <a:bodyPr/>
          <a:lstStyle/>
          <a:p>
            <a:pPr marL="0" indent="0" algn="l" defTabSz="825500">
              <a:spcBef>
                <a:spcPts val="0"/>
              </a:spcBef>
              <a:buSzTx/>
              <a:buNone/>
              <a:defRPr sz="6000" spc="-59"/>
            </a:pPr>
            <a:r>
              <a:t>Please remember</a:t>
            </a:r>
          </a:p>
          <a:p>
            <a:pPr marL="0" indent="0" algn="l" defTabSz="825500">
              <a:spcBef>
                <a:spcPts val="0"/>
              </a:spcBef>
              <a:buSzTx/>
              <a:buNone/>
              <a:defRPr sz="3600" b="0" spc="-36"/>
            </a:pPr>
            <a:r>
              <a:t>You don’t always need the line or text at all.</a:t>
            </a:r>
          </a:p>
        </p:txBody>
      </p:sp>
      <p:sp>
        <p:nvSpPr>
          <p:cNvPr id="1743" name="Please remember…"/>
          <p:cNvSpPr/>
          <p:nvPr/>
        </p:nvSpPr>
        <p:spPr>
          <a:xfrm>
            <a:off x="12526399" y="5592697"/>
            <a:ext cx="9144001" cy="1651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defRPr sz="6000" b="1" spc="-59">
                <a:solidFill>
                  <a:srgbClr val="FFFFFF"/>
                </a:solidFill>
              </a:defRPr>
            </a:pPr>
            <a:r>
              <a:rPr dirty="0"/>
              <a:t>Please remember</a:t>
            </a:r>
          </a:p>
          <a:p>
            <a:pPr>
              <a:defRPr sz="3600" spc="-36">
                <a:solidFill>
                  <a:srgbClr val="FFFFFF"/>
                </a:solidFill>
              </a:defRPr>
            </a:pPr>
            <a:r>
              <a:rPr dirty="0"/>
              <a:t>You don’t always need the line or text at all.</a:t>
            </a:r>
          </a:p>
        </p:txBody>
      </p:sp>
      <p:pic>
        <p:nvPicPr>
          <p:cNvPr id="6" name="그림 5">
            <a:extLst>
              <a:ext uri="{FF2B5EF4-FFF2-40B4-BE49-F238E27FC236}">
                <a16:creationId xmlns:a16="http://schemas.microsoft.com/office/drawing/2014/main" id="{B7EB68A7-3D56-4B88-9DD1-CC6CBD3ED677}"/>
              </a:ext>
            </a:extLst>
          </p:cNvPr>
          <p:cNvPicPr>
            <a:picLocks noChangeAspect="1"/>
          </p:cNvPicPr>
          <p:nvPr/>
        </p:nvPicPr>
        <p:blipFill>
          <a:blip r:embed="rId3"/>
          <a:stretch>
            <a:fillRect/>
          </a:stretch>
        </p:blipFill>
        <p:spPr>
          <a:xfrm>
            <a:off x="8073100" y="3057205"/>
            <a:ext cx="16321502" cy="10709235"/>
          </a:xfrm>
          <a:prstGeom prst="rect">
            <a:avLst/>
          </a:prstGeom>
        </p:spPr>
      </p:pic>
      <p:sp>
        <p:nvSpPr>
          <p:cNvPr id="18" name="직사각형 17">
            <a:extLst>
              <a:ext uri="{FF2B5EF4-FFF2-40B4-BE49-F238E27FC236}">
                <a16:creationId xmlns:a16="http://schemas.microsoft.com/office/drawing/2014/main" id="{5738685C-7402-49CB-9FFE-F78CCAB6D7C8}"/>
              </a:ext>
            </a:extLst>
          </p:cNvPr>
          <p:cNvSpPr/>
          <p:nvPr/>
        </p:nvSpPr>
        <p:spPr>
          <a:xfrm>
            <a:off x="13985544" y="2493123"/>
            <a:ext cx="10116516"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solidFill>
                  <a:schemeClr val="tx1"/>
                </a:solidFill>
                <a:hlinkClick r:id="rId4">
                  <a:extLst>
                    <a:ext uri="{A12FA001-AC4F-418D-AE19-62706E023703}">
                      <ahyp:hlinkClr xmlns:ahyp="http://schemas.microsoft.com/office/drawing/2018/hyperlinkcolor" val="tx"/>
                    </a:ext>
                  </a:extLst>
                </a:hlinkClick>
              </a:rPr>
              <a:t>http://ubuntu.heejeong.com/confluence/#all-updates</a:t>
            </a:r>
            <a:endParaRPr kumimoji="0" lang="ko-KR" altLang="en-US" sz="2400" b="1" i="0" strike="noStrike" cap="none" spc="-36" normalizeH="0" baseline="0" dirty="0">
              <a:ln>
                <a:noFill/>
              </a:ln>
              <a:solidFill>
                <a:schemeClr val="tx1"/>
              </a:solidFill>
              <a:effectLst/>
              <a:uFillTx/>
              <a:sym typeface="Circular Pro"/>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38">
                                            <p:txEl>
                                              <p:pRg st="0" end="0"/>
                                            </p:txEl>
                                          </p:spTgt>
                                        </p:tgtEl>
                                      </p:cBhvr>
                                    </p:animEffect>
                                    <p:animScale>
                                      <p:cBhvr>
                                        <p:cTn id="7" dur="250" autoRev="1" fill="hold"/>
                                        <p:tgtEl>
                                          <p:spTgt spid="1738">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739">
                                            <p:txEl>
                                              <p:pRg st="0" end="0"/>
                                            </p:txEl>
                                          </p:spTgt>
                                        </p:tgtEl>
                                      </p:cBhvr>
                                    </p:animEffect>
                                    <p:animScale>
                                      <p:cBhvr>
                                        <p:cTn id="12" dur="250" autoRev="1" fill="hold"/>
                                        <p:tgtEl>
                                          <p:spTgt spid="1739">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a:themeElements>
    <a:clrScheme name="White">
      <a:dk1>
        <a:srgbClr val="091E42"/>
      </a:dk1>
      <a:lt1>
        <a:srgbClr val="423F39"/>
      </a:lt1>
      <a:dk2>
        <a:srgbClr val="253858"/>
      </a:dk2>
      <a:lt2>
        <a:srgbClr val="C1C7D0"/>
      </a:lt2>
      <a:accent1>
        <a:srgbClr val="0065FF"/>
      </a:accent1>
      <a:accent2>
        <a:srgbClr val="00B8D9"/>
      </a:accent2>
      <a:accent3>
        <a:srgbClr val="FFAB00"/>
      </a:accent3>
      <a:accent4>
        <a:srgbClr val="36B37E"/>
      </a:accent4>
      <a:accent5>
        <a:srgbClr val="FF5630"/>
      </a:accent5>
      <a:accent6>
        <a:srgbClr val="6554C0"/>
      </a:accent6>
      <a:hlink>
        <a:srgbClr val="0000FF"/>
      </a:hlink>
      <a:folHlink>
        <a:srgbClr val="FF00FF"/>
      </a:folHlink>
    </a:clrScheme>
    <a:fontScheme name="White">
      <a:majorFont>
        <a:latin typeface="Circular Pro"/>
        <a:ea typeface="Circular Pro"/>
        <a:cs typeface="Circular Pro"/>
      </a:majorFont>
      <a:minorFont>
        <a:latin typeface="Circular Pro"/>
        <a:ea typeface="Circular Pro"/>
        <a:cs typeface="Circular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rgbClr val="85888D"/>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0" i="0" u="none" strike="noStrike" cap="none" spc="-36"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253858"/>
      </a:dk2>
      <a:lt2>
        <a:srgbClr val="C1C7D0"/>
      </a:lt2>
      <a:accent1>
        <a:srgbClr val="0065FF"/>
      </a:accent1>
      <a:accent2>
        <a:srgbClr val="00B8D9"/>
      </a:accent2>
      <a:accent3>
        <a:srgbClr val="FFAB00"/>
      </a:accent3>
      <a:accent4>
        <a:srgbClr val="36B37E"/>
      </a:accent4>
      <a:accent5>
        <a:srgbClr val="FF5630"/>
      </a:accent5>
      <a:accent6>
        <a:srgbClr val="6554C0"/>
      </a:accent6>
      <a:hlink>
        <a:srgbClr val="0000FF"/>
      </a:hlink>
      <a:folHlink>
        <a:srgbClr val="FF00FF"/>
      </a:folHlink>
    </a:clrScheme>
    <a:fontScheme name="White">
      <a:majorFont>
        <a:latin typeface="Circular Pro"/>
        <a:ea typeface="Circular Pro"/>
        <a:cs typeface="Circular Pro"/>
      </a:majorFont>
      <a:minorFont>
        <a:latin typeface="Circular Pro"/>
        <a:ea typeface="Circular Pro"/>
        <a:cs typeface="Circular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rgbClr val="85888D"/>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0" i="0" u="none" strike="noStrike" cap="none" spc="-36"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881A19FBF0F78949B5703E95EFF63904" ma:contentTypeVersion="7" ma:contentTypeDescription="새 문서를 만듭니다." ma:contentTypeScope="" ma:versionID="76b64ee2d2d321297555acdd22f571d4">
  <xsd:schema xmlns:xsd="http://www.w3.org/2001/XMLSchema" xmlns:xs="http://www.w3.org/2001/XMLSchema" xmlns:p="http://schemas.microsoft.com/office/2006/metadata/properties" xmlns:ns3="3c75f5b0-de3a-4d36-982c-b9128db1ae97" targetNamespace="http://schemas.microsoft.com/office/2006/metadata/properties" ma:root="true" ma:fieldsID="cca3a3d7bc6060bcdd76e49cf047a7a5" ns3:_="">
    <xsd:import namespace="3c75f5b0-de3a-4d36-982c-b9128db1ae9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75f5b0-de3a-4d36-982c-b9128db1ae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D4E28B-BF86-4C6C-A531-D06FE5CA9EE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652BDF7-9532-410D-9401-CA68BD7DA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75f5b0-de3a-4d36-982c-b9128db1ae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DDB72E-F661-4F94-BF15-CC8BD6E2B0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4060</TotalTime>
  <Words>1164</Words>
  <Application>Microsoft Office PowerPoint</Application>
  <PresentationFormat>사용자 지정</PresentationFormat>
  <Paragraphs>199</Paragraphs>
  <Slides>14</Slides>
  <Notes>14</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14</vt:i4>
      </vt:variant>
    </vt:vector>
  </HeadingPairs>
  <TitlesOfParts>
    <vt:vector size="22" baseType="lpstr">
      <vt:lpstr>Circular Pro</vt:lpstr>
      <vt:lpstr>Circular Pro Black</vt:lpstr>
      <vt:lpstr>Circular Pro Bold</vt:lpstr>
      <vt:lpstr>Helvetica Light</vt:lpstr>
      <vt:lpstr>Helvetica Neue</vt:lpstr>
      <vt:lpstr>맑은 고딕</vt:lpstr>
      <vt:lpstr>Wingdings</vt:lpstr>
      <vt:lpstr>White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KIC</dc:creator>
  <cp:lastModifiedBy>김희정</cp:lastModifiedBy>
  <cp:revision>16</cp:revision>
  <dcterms:modified xsi:type="dcterms:W3CDTF">2019-12-26T00:37:13Z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0x010100881A19FBF0F78949B5703E95EFF63904</vt:lpwstr>
  </property>
</Properties>
</file>